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397FCB3-1469-4F13-AA34-7BBEF9E28C8B}" v="1399" dt="2024-01-21T00:29:44.8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353" autoAdjust="0"/>
    <p:restoredTop sz="94660"/>
  </p:normalViewPr>
  <p:slideViewPr>
    <p:cSldViewPr snapToGrid="0">
      <p:cViewPr varScale="1">
        <p:scale>
          <a:sx n="59" d="100"/>
          <a:sy n="59" d="100"/>
        </p:scale>
        <p:origin x="912" y="5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othula, Sree" userId="825393f7-825c-4b17-b237-f46561aa8f6f" providerId="ADAL" clId="{E397FCB3-1469-4F13-AA34-7BBEF9E28C8B}"/>
    <pc:docChg chg="undo custSel addSld delSld modSld">
      <pc:chgData name="Pothula, Sree" userId="825393f7-825c-4b17-b237-f46561aa8f6f" providerId="ADAL" clId="{E397FCB3-1469-4F13-AA34-7BBEF9E28C8B}" dt="2024-01-21T22:50:24.883" v="3975" actId="1076"/>
      <pc:docMkLst>
        <pc:docMk/>
      </pc:docMkLst>
      <pc:sldChg chg="addSp delSp modSp mod modAnim">
        <pc:chgData name="Pothula, Sree" userId="825393f7-825c-4b17-b237-f46561aa8f6f" providerId="ADAL" clId="{E397FCB3-1469-4F13-AA34-7BBEF9E28C8B}" dt="2024-01-21T22:50:24.883" v="3975" actId="1076"/>
        <pc:sldMkLst>
          <pc:docMk/>
          <pc:sldMk cId="439198181" sldId="256"/>
        </pc:sldMkLst>
        <pc:spChg chg="add del mod">
          <ac:chgData name="Pothula, Sree" userId="825393f7-825c-4b17-b237-f46561aa8f6f" providerId="ADAL" clId="{E397FCB3-1469-4F13-AA34-7BBEF9E28C8B}" dt="2024-01-17T00:26:18.583" v="474" actId="1076"/>
          <ac:spMkLst>
            <pc:docMk/>
            <pc:sldMk cId="439198181" sldId="256"/>
            <ac:spMk id="2" creationId="{63D01D42-1BD1-48D8-8114-26A6B5A4F40E}"/>
          </ac:spMkLst>
        </pc:spChg>
        <pc:spChg chg="add del mod">
          <ac:chgData name="Pothula, Sree" userId="825393f7-825c-4b17-b237-f46561aa8f6f" providerId="ADAL" clId="{E397FCB3-1469-4F13-AA34-7BBEF9E28C8B}" dt="2024-01-17T00:23:32.649" v="439" actId="1076"/>
          <ac:spMkLst>
            <pc:docMk/>
            <pc:sldMk cId="439198181" sldId="256"/>
            <ac:spMk id="3" creationId="{86B6B29A-5212-12FE-E6A7-B3A13B832678}"/>
          </ac:spMkLst>
        </pc:spChg>
        <pc:spChg chg="add del mod topLvl">
          <ac:chgData name="Pothula, Sree" userId="825393f7-825c-4b17-b237-f46561aa8f6f" providerId="ADAL" clId="{E397FCB3-1469-4F13-AA34-7BBEF9E28C8B}" dt="2024-01-16T23:57:42.722" v="150" actId="478"/>
          <ac:spMkLst>
            <pc:docMk/>
            <pc:sldMk cId="439198181" sldId="256"/>
            <ac:spMk id="4" creationId="{BAF4F801-6699-6F9F-8E27-080918B48C74}"/>
          </ac:spMkLst>
        </pc:spChg>
        <pc:spChg chg="add del mod topLvl">
          <ac:chgData name="Pothula, Sree" userId="825393f7-825c-4b17-b237-f46561aa8f6f" providerId="ADAL" clId="{E397FCB3-1469-4F13-AA34-7BBEF9E28C8B}" dt="2024-01-16T23:57:40.821" v="148" actId="478"/>
          <ac:spMkLst>
            <pc:docMk/>
            <pc:sldMk cId="439198181" sldId="256"/>
            <ac:spMk id="5" creationId="{B7925A56-7C90-5806-9535-28ABF6C0427A}"/>
          </ac:spMkLst>
        </pc:spChg>
        <pc:spChg chg="add del mod">
          <ac:chgData name="Pothula, Sree" userId="825393f7-825c-4b17-b237-f46561aa8f6f" providerId="ADAL" clId="{E397FCB3-1469-4F13-AA34-7BBEF9E28C8B}" dt="2024-01-16T23:57:40.178" v="147" actId="478"/>
          <ac:spMkLst>
            <pc:docMk/>
            <pc:sldMk cId="439198181" sldId="256"/>
            <ac:spMk id="6" creationId="{AED0537A-4B7F-1F2C-9AD3-4516ECCC528A}"/>
          </ac:spMkLst>
        </pc:spChg>
        <pc:spChg chg="add del mod">
          <ac:chgData name="Pothula, Sree" userId="825393f7-825c-4b17-b237-f46561aa8f6f" providerId="ADAL" clId="{E397FCB3-1469-4F13-AA34-7BBEF9E28C8B}" dt="2024-01-16T23:58:56.403" v="178" actId="11529"/>
          <ac:spMkLst>
            <pc:docMk/>
            <pc:sldMk cId="439198181" sldId="256"/>
            <ac:spMk id="13" creationId="{0EB532BA-2477-1B6F-1308-EA8C52560E2D}"/>
          </ac:spMkLst>
        </pc:spChg>
        <pc:spChg chg="add mod">
          <ac:chgData name="Pothula, Sree" userId="825393f7-825c-4b17-b237-f46561aa8f6f" providerId="ADAL" clId="{E397FCB3-1469-4F13-AA34-7BBEF9E28C8B}" dt="2024-01-17T00:11:21.597" v="254" actId="1076"/>
          <ac:spMkLst>
            <pc:docMk/>
            <pc:sldMk cId="439198181" sldId="256"/>
            <ac:spMk id="14" creationId="{F82F73AD-4C89-DEB2-1DA4-743D9C11D568}"/>
          </ac:spMkLst>
        </pc:spChg>
        <pc:spChg chg="add mod">
          <ac:chgData name="Pothula, Sree" userId="825393f7-825c-4b17-b237-f46561aa8f6f" providerId="ADAL" clId="{E397FCB3-1469-4F13-AA34-7BBEF9E28C8B}" dt="2024-01-17T00:02:04.569" v="206" actId="571"/>
          <ac:spMkLst>
            <pc:docMk/>
            <pc:sldMk cId="439198181" sldId="256"/>
            <ac:spMk id="15" creationId="{98AB73A7-FA16-67A7-6ADD-0022EBBAF77D}"/>
          </ac:spMkLst>
        </pc:spChg>
        <pc:spChg chg="add mod">
          <ac:chgData name="Pothula, Sree" userId="825393f7-825c-4b17-b237-f46561aa8f6f" providerId="ADAL" clId="{E397FCB3-1469-4F13-AA34-7BBEF9E28C8B}" dt="2024-01-17T00:00:26.707" v="195" actId="571"/>
          <ac:spMkLst>
            <pc:docMk/>
            <pc:sldMk cId="439198181" sldId="256"/>
            <ac:spMk id="16" creationId="{7214F0E6-BD18-6889-4CF2-0885F3A2C882}"/>
          </ac:spMkLst>
        </pc:spChg>
        <pc:spChg chg="add mod">
          <ac:chgData name="Pothula, Sree" userId="825393f7-825c-4b17-b237-f46561aa8f6f" providerId="ADAL" clId="{E397FCB3-1469-4F13-AA34-7BBEF9E28C8B}" dt="2024-01-17T00:00:26.707" v="195" actId="571"/>
          <ac:spMkLst>
            <pc:docMk/>
            <pc:sldMk cId="439198181" sldId="256"/>
            <ac:spMk id="17" creationId="{9C7A5265-934D-06E7-3200-D0DF3F0BE69C}"/>
          </ac:spMkLst>
        </pc:spChg>
        <pc:spChg chg="add mod">
          <ac:chgData name="Pothula, Sree" userId="825393f7-825c-4b17-b237-f46561aa8f6f" providerId="ADAL" clId="{E397FCB3-1469-4F13-AA34-7BBEF9E28C8B}" dt="2024-01-17T00:02:04.421" v="205" actId="571"/>
          <ac:spMkLst>
            <pc:docMk/>
            <pc:sldMk cId="439198181" sldId="256"/>
            <ac:spMk id="18" creationId="{ACAB2503-3D68-6558-0F26-317C852A6B43}"/>
          </ac:spMkLst>
        </pc:spChg>
        <pc:spChg chg="add mod">
          <ac:chgData name="Pothula, Sree" userId="825393f7-825c-4b17-b237-f46561aa8f6f" providerId="ADAL" clId="{E397FCB3-1469-4F13-AA34-7BBEF9E28C8B}" dt="2024-01-17T00:03:13.115" v="220" actId="571"/>
          <ac:spMkLst>
            <pc:docMk/>
            <pc:sldMk cId="439198181" sldId="256"/>
            <ac:spMk id="21" creationId="{7D60AF09-1783-CF57-3E23-08755576AFE1}"/>
          </ac:spMkLst>
        </pc:spChg>
        <pc:spChg chg="add mod">
          <ac:chgData name="Pothula, Sree" userId="825393f7-825c-4b17-b237-f46561aa8f6f" providerId="ADAL" clId="{E397FCB3-1469-4F13-AA34-7BBEF9E28C8B}" dt="2024-01-17T00:03:12.656" v="219" actId="571"/>
          <ac:spMkLst>
            <pc:docMk/>
            <pc:sldMk cId="439198181" sldId="256"/>
            <ac:spMk id="22" creationId="{BB52BFD3-1433-EE43-29C4-35A49CE183B8}"/>
          </ac:spMkLst>
        </pc:spChg>
        <pc:spChg chg="add mod">
          <ac:chgData name="Pothula, Sree" userId="825393f7-825c-4b17-b237-f46561aa8f6f" providerId="ADAL" clId="{E397FCB3-1469-4F13-AA34-7BBEF9E28C8B}" dt="2024-01-17T00:03:12.656" v="219" actId="571"/>
          <ac:spMkLst>
            <pc:docMk/>
            <pc:sldMk cId="439198181" sldId="256"/>
            <ac:spMk id="23" creationId="{9A185BB3-F071-81AE-A26C-9291DDB7CF62}"/>
          </ac:spMkLst>
        </pc:spChg>
        <pc:spChg chg="add mod">
          <ac:chgData name="Pothula, Sree" userId="825393f7-825c-4b17-b237-f46561aa8f6f" providerId="ADAL" clId="{E397FCB3-1469-4F13-AA34-7BBEF9E28C8B}" dt="2024-01-17T00:03:12.237" v="218" actId="571"/>
          <ac:spMkLst>
            <pc:docMk/>
            <pc:sldMk cId="439198181" sldId="256"/>
            <ac:spMk id="24" creationId="{F812B9D5-9209-C618-EBE5-07748C75EBFB}"/>
          </ac:spMkLst>
        </pc:spChg>
        <pc:spChg chg="add mod">
          <ac:chgData name="Pothula, Sree" userId="825393f7-825c-4b17-b237-f46561aa8f6f" providerId="ADAL" clId="{E397FCB3-1469-4F13-AA34-7BBEF9E28C8B}" dt="2024-01-17T00:11:21.597" v="254" actId="1076"/>
          <ac:spMkLst>
            <pc:docMk/>
            <pc:sldMk cId="439198181" sldId="256"/>
            <ac:spMk id="25" creationId="{DA7CC6AC-6325-7140-D354-DC9ECADE6550}"/>
          </ac:spMkLst>
        </pc:spChg>
        <pc:spChg chg="add mod">
          <ac:chgData name="Pothula, Sree" userId="825393f7-825c-4b17-b237-f46561aa8f6f" providerId="ADAL" clId="{E397FCB3-1469-4F13-AA34-7BBEF9E28C8B}" dt="2024-01-17T00:11:21.597" v="254" actId="1076"/>
          <ac:spMkLst>
            <pc:docMk/>
            <pc:sldMk cId="439198181" sldId="256"/>
            <ac:spMk id="26" creationId="{8559FD9D-2CF1-6CA2-4D22-49233328E88C}"/>
          </ac:spMkLst>
        </pc:spChg>
        <pc:spChg chg="add mod ord">
          <ac:chgData name="Pothula, Sree" userId="825393f7-825c-4b17-b237-f46561aa8f6f" providerId="ADAL" clId="{E397FCB3-1469-4F13-AA34-7BBEF9E28C8B}" dt="2024-01-21T22:50:24.883" v="3975" actId="1076"/>
          <ac:spMkLst>
            <pc:docMk/>
            <pc:sldMk cId="439198181" sldId="256"/>
            <ac:spMk id="29" creationId="{12E800A8-F064-D1F8-C9F7-FF3E118B3253}"/>
          </ac:spMkLst>
        </pc:spChg>
        <pc:grpChg chg="add del mod topLvl">
          <ac:chgData name="Pothula, Sree" userId="825393f7-825c-4b17-b237-f46561aa8f6f" providerId="ADAL" clId="{E397FCB3-1469-4F13-AA34-7BBEF9E28C8B}" dt="2024-01-16T23:57:40.178" v="147" actId="478"/>
          <ac:grpSpMkLst>
            <pc:docMk/>
            <pc:sldMk cId="439198181" sldId="256"/>
            <ac:grpSpMk id="7" creationId="{8303D061-D618-27A2-0F0D-6AB95EE7A64D}"/>
          </ac:grpSpMkLst>
        </pc:grpChg>
        <pc:grpChg chg="add del mod">
          <ac:chgData name="Pothula, Sree" userId="825393f7-825c-4b17-b237-f46561aa8f6f" providerId="ADAL" clId="{E397FCB3-1469-4F13-AA34-7BBEF9E28C8B}" dt="2024-01-16T23:51:28.441" v="81" actId="165"/>
          <ac:grpSpMkLst>
            <pc:docMk/>
            <pc:sldMk cId="439198181" sldId="256"/>
            <ac:grpSpMk id="8" creationId="{5761BF8F-2D4B-371B-ACC2-579C2E4B358D}"/>
          </ac:grpSpMkLst>
        </pc:grpChg>
        <pc:grpChg chg="add del mod">
          <ac:chgData name="Pothula, Sree" userId="825393f7-825c-4b17-b237-f46561aa8f6f" providerId="ADAL" clId="{E397FCB3-1469-4F13-AA34-7BBEF9E28C8B}" dt="2024-01-16T23:57:40.821" v="148" actId="478"/>
          <ac:grpSpMkLst>
            <pc:docMk/>
            <pc:sldMk cId="439198181" sldId="256"/>
            <ac:grpSpMk id="9" creationId="{8E2034FC-7F7F-B60E-3E63-79CB94277D12}"/>
          </ac:grpSpMkLst>
        </pc:grpChg>
        <pc:grpChg chg="add del mod">
          <ac:chgData name="Pothula, Sree" userId="825393f7-825c-4b17-b237-f46561aa8f6f" providerId="ADAL" clId="{E397FCB3-1469-4F13-AA34-7BBEF9E28C8B}" dt="2024-01-16T23:56:58.837" v="139" actId="164"/>
          <ac:grpSpMkLst>
            <pc:docMk/>
            <pc:sldMk cId="439198181" sldId="256"/>
            <ac:grpSpMk id="10" creationId="{4F9A6209-4607-0C19-D2A3-84C5A606AB14}"/>
          </ac:grpSpMkLst>
        </pc:grpChg>
        <pc:grpChg chg="add del mod">
          <ac:chgData name="Pothula, Sree" userId="825393f7-825c-4b17-b237-f46561aa8f6f" providerId="ADAL" clId="{E397FCB3-1469-4F13-AA34-7BBEF9E28C8B}" dt="2024-01-16T23:56:58.444" v="137" actId="164"/>
          <ac:grpSpMkLst>
            <pc:docMk/>
            <pc:sldMk cId="439198181" sldId="256"/>
            <ac:grpSpMk id="11" creationId="{F111D4D9-FE8F-0E3E-873A-3E0D2C0ADF6C}"/>
          </ac:grpSpMkLst>
        </pc:grpChg>
        <pc:grpChg chg="add mod">
          <ac:chgData name="Pothula, Sree" userId="825393f7-825c-4b17-b237-f46561aa8f6f" providerId="ADAL" clId="{E397FCB3-1469-4F13-AA34-7BBEF9E28C8B}" dt="2024-01-16T23:56:57.543" v="132" actId="164"/>
          <ac:grpSpMkLst>
            <pc:docMk/>
            <pc:sldMk cId="439198181" sldId="256"/>
            <ac:grpSpMk id="12" creationId="{3ED3F78A-8AF7-29A8-C144-5D6FE8392CEC}"/>
          </ac:grpSpMkLst>
        </pc:grpChg>
        <pc:grpChg chg="add mod">
          <ac:chgData name="Pothula, Sree" userId="825393f7-825c-4b17-b237-f46561aa8f6f" providerId="ADAL" clId="{E397FCB3-1469-4F13-AA34-7BBEF9E28C8B}" dt="2024-01-17T00:01:15.784" v="201" actId="164"/>
          <ac:grpSpMkLst>
            <pc:docMk/>
            <pc:sldMk cId="439198181" sldId="256"/>
            <ac:grpSpMk id="19" creationId="{04EE3CD7-2762-CC36-12E2-977C4AAD2C06}"/>
          </ac:grpSpMkLst>
        </pc:grpChg>
        <pc:grpChg chg="add mod">
          <ac:chgData name="Pothula, Sree" userId="825393f7-825c-4b17-b237-f46561aa8f6f" providerId="ADAL" clId="{E397FCB3-1469-4F13-AA34-7BBEF9E28C8B}" dt="2024-01-17T00:02:04.021" v="203" actId="164"/>
          <ac:grpSpMkLst>
            <pc:docMk/>
            <pc:sldMk cId="439198181" sldId="256"/>
            <ac:grpSpMk id="20" creationId="{C929BCD3-0338-3C68-8F40-930FEE86E9AD}"/>
          </ac:grpSpMkLst>
        </pc:grpChg>
        <pc:grpChg chg="add mod">
          <ac:chgData name="Pothula, Sree" userId="825393f7-825c-4b17-b237-f46561aa8f6f" providerId="ADAL" clId="{E397FCB3-1469-4F13-AA34-7BBEF9E28C8B}" dt="2024-01-17T00:04:43.250" v="227" actId="164"/>
          <ac:grpSpMkLst>
            <pc:docMk/>
            <pc:sldMk cId="439198181" sldId="256"/>
            <ac:grpSpMk id="27" creationId="{AC044AC6-B919-73AC-8B29-06D1960DC6B0}"/>
          </ac:grpSpMkLst>
        </pc:grpChg>
        <pc:grpChg chg="add mod">
          <ac:chgData name="Pothula, Sree" userId="825393f7-825c-4b17-b237-f46561aa8f6f" providerId="ADAL" clId="{E397FCB3-1469-4F13-AA34-7BBEF9E28C8B}" dt="2024-01-17T00:05:22.478" v="231" actId="207"/>
          <ac:grpSpMkLst>
            <pc:docMk/>
            <pc:sldMk cId="439198181" sldId="256"/>
            <ac:grpSpMk id="28" creationId="{A1FE29E2-B3E3-FBE9-4B41-5DB0DC72652E}"/>
          </ac:grpSpMkLst>
        </pc:grpChg>
      </pc:sldChg>
      <pc:sldChg chg="addSp delSp modSp new mod modTransition">
        <pc:chgData name="Pothula, Sree" userId="825393f7-825c-4b17-b237-f46561aa8f6f" providerId="ADAL" clId="{E397FCB3-1469-4F13-AA34-7BBEF9E28C8B}" dt="2024-01-20T23:41:41.135" v="3432" actId="1076"/>
        <pc:sldMkLst>
          <pc:docMk/>
          <pc:sldMk cId="3790606533" sldId="257"/>
        </pc:sldMkLst>
        <pc:spChg chg="mod">
          <ac:chgData name="Pothula, Sree" userId="825393f7-825c-4b17-b237-f46561aa8f6f" providerId="ADAL" clId="{E397FCB3-1469-4F13-AA34-7BBEF9E28C8B}" dt="2024-01-17T02:53:13.407" v="864" actId="1076"/>
          <ac:spMkLst>
            <pc:docMk/>
            <pc:sldMk cId="3790606533" sldId="257"/>
            <ac:spMk id="2" creationId="{F68D252E-3282-B3D6-961E-DB30670ABA3E}"/>
          </ac:spMkLst>
        </pc:spChg>
        <pc:spChg chg="del">
          <ac:chgData name="Pothula, Sree" userId="825393f7-825c-4b17-b237-f46561aa8f6f" providerId="ADAL" clId="{E397FCB3-1469-4F13-AA34-7BBEF9E28C8B}" dt="2024-01-17T02:34:25.269" v="579"/>
          <ac:spMkLst>
            <pc:docMk/>
            <pc:sldMk cId="3790606533" sldId="257"/>
            <ac:spMk id="3" creationId="{4248A3F9-4762-741C-02B2-8E1C95B5CB6B}"/>
          </ac:spMkLst>
        </pc:spChg>
        <pc:spChg chg="add del mod">
          <ac:chgData name="Pothula, Sree" userId="825393f7-825c-4b17-b237-f46561aa8f6f" providerId="ADAL" clId="{E397FCB3-1469-4F13-AA34-7BBEF9E28C8B}" dt="2024-01-20T23:40:47.160" v="3429" actId="21"/>
          <ac:spMkLst>
            <pc:docMk/>
            <pc:sldMk cId="3790606533" sldId="257"/>
            <ac:spMk id="3" creationId="{CE870970-4806-F3B1-4536-3941FDFCAE80}"/>
          </ac:spMkLst>
        </pc:spChg>
        <pc:spChg chg="add mod">
          <ac:chgData name="Pothula, Sree" userId="825393f7-825c-4b17-b237-f46561aa8f6f" providerId="ADAL" clId="{E397FCB3-1469-4F13-AA34-7BBEF9E28C8B}" dt="2024-01-20T23:41:41.135" v="3432" actId="1076"/>
          <ac:spMkLst>
            <pc:docMk/>
            <pc:sldMk cId="3790606533" sldId="257"/>
            <ac:spMk id="5" creationId="{27020BBE-1379-1136-965B-500F9F861F8A}"/>
          </ac:spMkLst>
        </pc:spChg>
        <pc:spChg chg="add del mod">
          <ac:chgData name="Pothula, Sree" userId="825393f7-825c-4b17-b237-f46561aa8f6f" providerId="ADAL" clId="{E397FCB3-1469-4F13-AA34-7BBEF9E28C8B}" dt="2024-01-20T23:40:40.447" v="3427" actId="21"/>
          <ac:spMkLst>
            <pc:docMk/>
            <pc:sldMk cId="3790606533" sldId="257"/>
            <ac:spMk id="2063" creationId="{A07889E8-E03E-22B4-EFFE-2D8A9A5FCB58}"/>
          </ac:spMkLst>
        </pc:spChg>
        <pc:grpChg chg="add mod">
          <ac:chgData name="Pothula, Sree" userId="825393f7-825c-4b17-b237-f46561aa8f6f" providerId="ADAL" clId="{E397FCB3-1469-4F13-AA34-7BBEF9E28C8B}" dt="2024-01-17T02:48:57.487" v="779" actId="164"/>
          <ac:grpSpMkLst>
            <pc:docMk/>
            <pc:sldMk cId="3790606533" sldId="257"/>
            <ac:grpSpMk id="20" creationId="{4F022051-2C92-7FF0-4BA8-6187D30F039F}"/>
          </ac:grpSpMkLst>
        </pc:grpChg>
        <pc:grpChg chg="add del mod">
          <ac:chgData name="Pothula, Sree" userId="825393f7-825c-4b17-b237-f46561aa8f6f" providerId="ADAL" clId="{E397FCB3-1469-4F13-AA34-7BBEF9E28C8B}" dt="2024-01-17T02:50:22.844" v="795" actId="164"/>
          <ac:grpSpMkLst>
            <pc:docMk/>
            <pc:sldMk cId="3790606533" sldId="257"/>
            <ac:grpSpMk id="21" creationId="{F69C8810-5929-B7A1-F5D3-56E20811C0EC}"/>
          </ac:grpSpMkLst>
        </pc:grpChg>
        <pc:grpChg chg="add mod">
          <ac:chgData name="Pothula, Sree" userId="825393f7-825c-4b17-b237-f46561aa8f6f" providerId="ADAL" clId="{E397FCB3-1469-4F13-AA34-7BBEF9E28C8B}" dt="2024-01-17T03:18:52.838" v="1163" actId="1076"/>
          <ac:grpSpMkLst>
            <pc:docMk/>
            <pc:sldMk cId="3790606533" sldId="257"/>
            <ac:grpSpMk id="22" creationId="{A4000734-8F08-5AA7-FA73-AF05A61764D3}"/>
          </ac:grpSpMkLst>
        </pc:grpChg>
        <pc:grpChg chg="add mod">
          <ac:chgData name="Pothula, Sree" userId="825393f7-825c-4b17-b237-f46561aa8f6f" providerId="ADAL" clId="{E397FCB3-1469-4F13-AA34-7BBEF9E28C8B}" dt="2024-01-17T03:27:47.134" v="2048" actId="166"/>
          <ac:grpSpMkLst>
            <pc:docMk/>
            <pc:sldMk cId="3790606533" sldId="257"/>
            <ac:grpSpMk id="23" creationId="{DBCBD4E6-697D-B225-17CB-F6A846272629}"/>
          </ac:grpSpMkLst>
        </pc:grpChg>
        <pc:picChg chg="add mod">
          <ac:chgData name="Pothula, Sree" userId="825393f7-825c-4b17-b237-f46561aa8f6f" providerId="ADAL" clId="{E397FCB3-1469-4F13-AA34-7BBEF9E28C8B}" dt="2024-01-17T03:23:56.180" v="1455"/>
          <ac:picMkLst>
            <pc:docMk/>
            <pc:sldMk cId="3790606533" sldId="257"/>
            <ac:picMk id="4" creationId="{C554FA58-87F5-0FDD-AE80-44CB9978EFE2}"/>
          </ac:picMkLst>
        </pc:picChg>
        <pc:picChg chg="add mod">
          <ac:chgData name="Pothula, Sree" userId="825393f7-825c-4b17-b237-f46561aa8f6f" providerId="ADAL" clId="{E397FCB3-1469-4F13-AA34-7BBEF9E28C8B}" dt="2024-01-17T02:40:58.737" v="739" actId="571"/>
          <ac:picMkLst>
            <pc:docMk/>
            <pc:sldMk cId="3790606533" sldId="257"/>
            <ac:picMk id="5" creationId="{4853B779-C899-5C43-2238-67CEF89308E7}"/>
          </ac:picMkLst>
        </pc:picChg>
        <pc:picChg chg="add mod">
          <ac:chgData name="Pothula, Sree" userId="825393f7-825c-4b17-b237-f46561aa8f6f" providerId="ADAL" clId="{E397FCB3-1469-4F13-AA34-7BBEF9E28C8B}" dt="2024-01-17T02:40:58.737" v="739" actId="571"/>
          <ac:picMkLst>
            <pc:docMk/>
            <pc:sldMk cId="3790606533" sldId="257"/>
            <ac:picMk id="6" creationId="{310988DE-A03D-AB61-F9B1-A62DE13727CE}"/>
          </ac:picMkLst>
        </pc:picChg>
        <pc:picChg chg="add mod">
          <ac:chgData name="Pothula, Sree" userId="825393f7-825c-4b17-b237-f46561aa8f6f" providerId="ADAL" clId="{E397FCB3-1469-4F13-AA34-7BBEF9E28C8B}" dt="2024-01-17T03:24:10.092" v="1503"/>
          <ac:picMkLst>
            <pc:docMk/>
            <pc:sldMk cId="3790606533" sldId="257"/>
            <ac:picMk id="7" creationId="{380D2B93-CDBD-808C-1FE9-8BB239887748}"/>
          </ac:picMkLst>
        </pc:picChg>
        <pc:picChg chg="add mod">
          <ac:chgData name="Pothula, Sree" userId="825393f7-825c-4b17-b237-f46561aa8f6f" providerId="ADAL" clId="{E397FCB3-1469-4F13-AA34-7BBEF9E28C8B}" dt="2024-01-17T03:24:17.417" v="1546"/>
          <ac:picMkLst>
            <pc:docMk/>
            <pc:sldMk cId="3790606533" sldId="257"/>
            <ac:picMk id="8" creationId="{1082B845-A018-ED77-9BE4-7C9EF9692307}"/>
          </ac:picMkLst>
        </pc:picChg>
        <pc:picChg chg="add mod">
          <ac:chgData name="Pothula, Sree" userId="825393f7-825c-4b17-b237-f46561aa8f6f" providerId="ADAL" clId="{E397FCB3-1469-4F13-AA34-7BBEF9E28C8B}" dt="2024-01-17T02:44:01.940" v="760" actId="571"/>
          <ac:picMkLst>
            <pc:docMk/>
            <pc:sldMk cId="3790606533" sldId="257"/>
            <ac:picMk id="9" creationId="{823A546D-A5A2-DA82-6042-7B4761D5FB70}"/>
          </ac:picMkLst>
        </pc:picChg>
        <pc:picChg chg="add mod">
          <ac:chgData name="Pothula, Sree" userId="825393f7-825c-4b17-b237-f46561aa8f6f" providerId="ADAL" clId="{E397FCB3-1469-4F13-AA34-7BBEF9E28C8B}" dt="2024-01-17T02:44:20.409" v="762" actId="571"/>
          <ac:picMkLst>
            <pc:docMk/>
            <pc:sldMk cId="3790606533" sldId="257"/>
            <ac:picMk id="10" creationId="{1DFA3EC1-715B-4CF0-B6DB-EBA945B0B521}"/>
          </ac:picMkLst>
        </pc:picChg>
        <pc:picChg chg="add mod">
          <ac:chgData name="Pothula, Sree" userId="825393f7-825c-4b17-b237-f46561aa8f6f" providerId="ADAL" clId="{E397FCB3-1469-4F13-AA34-7BBEF9E28C8B}" dt="2024-01-17T02:44:20.409" v="762" actId="571"/>
          <ac:picMkLst>
            <pc:docMk/>
            <pc:sldMk cId="3790606533" sldId="257"/>
            <ac:picMk id="11" creationId="{4092D674-A58B-EE76-6CAB-FE1482D786F0}"/>
          </ac:picMkLst>
        </pc:picChg>
        <pc:picChg chg="add mod">
          <ac:chgData name="Pothula, Sree" userId="825393f7-825c-4b17-b237-f46561aa8f6f" providerId="ADAL" clId="{E397FCB3-1469-4F13-AA34-7BBEF9E28C8B}" dt="2024-01-17T02:44:20.409" v="762" actId="571"/>
          <ac:picMkLst>
            <pc:docMk/>
            <pc:sldMk cId="3790606533" sldId="257"/>
            <ac:picMk id="12" creationId="{495E332A-BDF8-E25C-4B34-A2C2AEF920ED}"/>
          </ac:picMkLst>
        </pc:picChg>
        <pc:picChg chg="add mod">
          <ac:chgData name="Pothula, Sree" userId="825393f7-825c-4b17-b237-f46561aa8f6f" providerId="ADAL" clId="{E397FCB3-1469-4F13-AA34-7BBEF9E28C8B}" dt="2024-01-17T02:44:34.523" v="764" actId="571"/>
          <ac:picMkLst>
            <pc:docMk/>
            <pc:sldMk cId="3790606533" sldId="257"/>
            <ac:picMk id="13" creationId="{469EF135-FD82-E90B-2162-15E42BCB692C}"/>
          </ac:picMkLst>
        </pc:picChg>
        <pc:picChg chg="add mod">
          <ac:chgData name="Pothula, Sree" userId="825393f7-825c-4b17-b237-f46561aa8f6f" providerId="ADAL" clId="{E397FCB3-1469-4F13-AA34-7BBEF9E28C8B}" dt="2024-01-17T02:44:34.523" v="764" actId="571"/>
          <ac:picMkLst>
            <pc:docMk/>
            <pc:sldMk cId="3790606533" sldId="257"/>
            <ac:picMk id="14" creationId="{323460FC-DD25-4D8A-FAD2-ABBAFFBDC898}"/>
          </ac:picMkLst>
        </pc:picChg>
        <pc:picChg chg="add mod">
          <ac:chgData name="Pothula, Sree" userId="825393f7-825c-4b17-b237-f46561aa8f6f" providerId="ADAL" clId="{E397FCB3-1469-4F13-AA34-7BBEF9E28C8B}" dt="2024-01-17T02:44:34.523" v="764" actId="571"/>
          <ac:picMkLst>
            <pc:docMk/>
            <pc:sldMk cId="3790606533" sldId="257"/>
            <ac:picMk id="15" creationId="{9E53E98B-E053-D617-C06C-A0E89DF29E8E}"/>
          </ac:picMkLst>
        </pc:picChg>
        <pc:picChg chg="add mod topLvl">
          <ac:chgData name="Pothula, Sree" userId="825393f7-825c-4b17-b237-f46561aa8f6f" providerId="ADAL" clId="{E397FCB3-1469-4F13-AA34-7BBEF9E28C8B}" dt="2024-01-17T02:50:25.932" v="804" actId="571"/>
          <ac:picMkLst>
            <pc:docMk/>
            <pc:sldMk cId="3790606533" sldId="257"/>
            <ac:picMk id="16" creationId="{1CA45BDE-6E9D-7BF8-F3F5-996625CEAC15}"/>
          </ac:picMkLst>
        </pc:picChg>
        <pc:picChg chg="add mod topLvl">
          <ac:chgData name="Pothula, Sree" userId="825393f7-825c-4b17-b237-f46561aa8f6f" providerId="ADAL" clId="{E397FCB3-1469-4F13-AA34-7BBEF9E28C8B}" dt="2024-01-17T02:50:25.932" v="804" actId="571"/>
          <ac:picMkLst>
            <pc:docMk/>
            <pc:sldMk cId="3790606533" sldId="257"/>
            <ac:picMk id="17" creationId="{BA907135-4ADD-AD90-D711-0B55C09DDB1A}"/>
          </ac:picMkLst>
        </pc:picChg>
        <pc:picChg chg="add mod topLvl">
          <ac:chgData name="Pothula, Sree" userId="825393f7-825c-4b17-b237-f46561aa8f6f" providerId="ADAL" clId="{E397FCB3-1469-4F13-AA34-7BBEF9E28C8B}" dt="2024-01-17T02:50:25.932" v="804" actId="571"/>
          <ac:picMkLst>
            <pc:docMk/>
            <pc:sldMk cId="3790606533" sldId="257"/>
            <ac:picMk id="18" creationId="{D5DC06E5-844C-A4B8-98A1-D283FE8D4C4C}"/>
          </ac:picMkLst>
        </pc:picChg>
        <pc:picChg chg="add mod topLvl">
          <ac:chgData name="Pothula, Sree" userId="825393f7-825c-4b17-b237-f46561aa8f6f" providerId="ADAL" clId="{E397FCB3-1469-4F13-AA34-7BBEF9E28C8B}" dt="2024-01-17T02:50:25.932" v="804" actId="571"/>
          <ac:picMkLst>
            <pc:docMk/>
            <pc:sldMk cId="3790606533" sldId="257"/>
            <ac:picMk id="19" creationId="{149F83FE-3B90-A719-1826-337A2D05FD40}"/>
          </ac:picMkLst>
        </pc:picChg>
        <pc:picChg chg="mod">
          <ac:chgData name="Pothula, Sree" userId="825393f7-825c-4b17-b237-f46561aa8f6f" providerId="ADAL" clId="{E397FCB3-1469-4F13-AA34-7BBEF9E28C8B}" dt="2024-01-17T03:25:04.052" v="1693"/>
          <ac:picMkLst>
            <pc:docMk/>
            <pc:sldMk cId="3790606533" sldId="257"/>
            <ac:picMk id="24" creationId="{0D4D7250-BD2A-7A45-57ED-1B6813A64127}"/>
          </ac:picMkLst>
        </pc:picChg>
        <pc:picChg chg="mod">
          <ac:chgData name="Pothula, Sree" userId="825393f7-825c-4b17-b237-f46561aa8f6f" providerId="ADAL" clId="{E397FCB3-1469-4F13-AA34-7BBEF9E28C8B}" dt="2024-01-17T03:24:42.858" v="1625"/>
          <ac:picMkLst>
            <pc:docMk/>
            <pc:sldMk cId="3790606533" sldId="257"/>
            <ac:picMk id="25" creationId="{172AEEAE-95A3-D747-086B-7952E4117CF6}"/>
          </ac:picMkLst>
        </pc:picChg>
        <pc:picChg chg="mod">
          <ac:chgData name="Pothula, Sree" userId="825393f7-825c-4b17-b237-f46561aa8f6f" providerId="ADAL" clId="{E397FCB3-1469-4F13-AA34-7BBEF9E28C8B}" dt="2024-01-17T03:24:30.539" v="1603"/>
          <ac:picMkLst>
            <pc:docMk/>
            <pc:sldMk cId="3790606533" sldId="257"/>
            <ac:picMk id="26" creationId="{C1AF05C7-5FAA-E483-A90A-101B75C6C80B}"/>
          </ac:picMkLst>
        </pc:picChg>
        <pc:picChg chg="mod">
          <ac:chgData name="Pothula, Sree" userId="825393f7-825c-4b17-b237-f46561aa8f6f" providerId="ADAL" clId="{E397FCB3-1469-4F13-AA34-7BBEF9E28C8B}" dt="2024-01-17T03:25:15.088" v="1747"/>
          <ac:picMkLst>
            <pc:docMk/>
            <pc:sldMk cId="3790606533" sldId="257"/>
            <ac:picMk id="27" creationId="{B2D38498-B9BA-1964-7D41-94F71C22DAAF}"/>
          </ac:picMkLst>
        </pc:picChg>
        <pc:picChg chg="add mod">
          <ac:chgData name="Pothula, Sree" userId="825393f7-825c-4b17-b237-f46561aa8f6f" providerId="ADAL" clId="{E397FCB3-1469-4F13-AA34-7BBEF9E28C8B}" dt="2024-01-17T02:53:53.234" v="896"/>
          <ac:picMkLst>
            <pc:docMk/>
            <pc:sldMk cId="3790606533" sldId="257"/>
            <ac:picMk id="28" creationId="{4E144C58-1CC5-4414-8D3F-3137BA60B80C}"/>
          </ac:picMkLst>
        </pc:picChg>
        <pc:picChg chg="add mod">
          <ac:chgData name="Pothula, Sree" userId="825393f7-825c-4b17-b237-f46561aa8f6f" providerId="ADAL" clId="{E397FCB3-1469-4F13-AA34-7BBEF9E28C8B}" dt="2024-01-17T02:53:52.964" v="895"/>
          <ac:picMkLst>
            <pc:docMk/>
            <pc:sldMk cId="3790606533" sldId="257"/>
            <ac:picMk id="29" creationId="{60B4732F-37BD-62F7-4546-AABAA8D4E24D}"/>
          </ac:picMkLst>
        </pc:picChg>
        <pc:picChg chg="add mod">
          <ac:chgData name="Pothula, Sree" userId="825393f7-825c-4b17-b237-f46561aa8f6f" providerId="ADAL" clId="{E397FCB3-1469-4F13-AA34-7BBEF9E28C8B}" dt="2024-01-17T02:53:52.736" v="894"/>
          <ac:picMkLst>
            <pc:docMk/>
            <pc:sldMk cId="3790606533" sldId="257"/>
            <ac:picMk id="30" creationId="{CE5A4129-80ED-0EB5-DB20-4928E4E96A19}"/>
          </ac:picMkLst>
        </pc:picChg>
        <pc:picChg chg="add mod">
          <ac:chgData name="Pothula, Sree" userId="825393f7-825c-4b17-b237-f46561aa8f6f" providerId="ADAL" clId="{E397FCB3-1469-4F13-AA34-7BBEF9E28C8B}" dt="2024-01-17T02:53:52.560" v="893"/>
          <ac:picMkLst>
            <pc:docMk/>
            <pc:sldMk cId="3790606533" sldId="257"/>
            <ac:picMk id="31" creationId="{A6D6586A-195E-3D74-A48E-8DEAEE19CD0C}"/>
          </ac:picMkLst>
        </pc:picChg>
        <pc:picChg chg="add mod">
          <ac:chgData name="Pothula, Sree" userId="825393f7-825c-4b17-b237-f46561aa8f6f" providerId="ADAL" clId="{E397FCB3-1469-4F13-AA34-7BBEF9E28C8B}" dt="2024-01-17T02:53:52.267" v="892"/>
          <ac:picMkLst>
            <pc:docMk/>
            <pc:sldMk cId="3790606533" sldId="257"/>
            <ac:picMk id="2048" creationId="{49AB956C-41EC-37E5-DBFE-94817F71DF39}"/>
          </ac:picMkLst>
        </pc:picChg>
        <pc:picChg chg="add mod">
          <ac:chgData name="Pothula, Sree" userId="825393f7-825c-4b17-b237-f46561aa8f6f" providerId="ADAL" clId="{E397FCB3-1469-4F13-AA34-7BBEF9E28C8B}" dt="2024-01-17T02:53:51.990" v="891"/>
          <ac:picMkLst>
            <pc:docMk/>
            <pc:sldMk cId="3790606533" sldId="257"/>
            <ac:picMk id="2049" creationId="{D0B56B76-F868-3F26-D0B0-A1B2866F63CC}"/>
          </ac:picMkLst>
        </pc:picChg>
        <pc:picChg chg="add mod">
          <ac:chgData name="Pothula, Sree" userId="825393f7-825c-4b17-b237-f46561aa8f6f" providerId="ADAL" clId="{E397FCB3-1469-4F13-AA34-7BBEF9E28C8B}" dt="2024-01-17T03:06:19.367" v="1053" actId="14100"/>
          <ac:picMkLst>
            <pc:docMk/>
            <pc:sldMk cId="3790606533" sldId="257"/>
            <ac:picMk id="2050" creationId="{42983C96-15D6-E5C3-8AD4-B73364B49CAD}"/>
          </ac:picMkLst>
        </pc:picChg>
        <pc:picChg chg="add mod">
          <ac:chgData name="Pothula, Sree" userId="825393f7-825c-4b17-b237-f46561aa8f6f" providerId="ADAL" clId="{E397FCB3-1469-4F13-AA34-7BBEF9E28C8B}" dt="2024-01-17T02:53:51.860" v="890"/>
          <ac:picMkLst>
            <pc:docMk/>
            <pc:sldMk cId="3790606533" sldId="257"/>
            <ac:picMk id="2051" creationId="{EEB1AE5C-D6D5-4C76-DA05-4898B8D8E5EF}"/>
          </ac:picMkLst>
        </pc:picChg>
        <pc:picChg chg="add mod">
          <ac:chgData name="Pothula, Sree" userId="825393f7-825c-4b17-b237-f46561aa8f6f" providerId="ADAL" clId="{E397FCB3-1469-4F13-AA34-7BBEF9E28C8B}" dt="2024-01-17T03:23:46.040" v="1420"/>
          <ac:picMkLst>
            <pc:docMk/>
            <pc:sldMk cId="3790606533" sldId="257"/>
            <ac:picMk id="2052" creationId="{373C4C91-3CA7-5327-CD14-4ED83573CA02}"/>
          </ac:picMkLst>
        </pc:picChg>
        <pc:picChg chg="add mod">
          <ac:chgData name="Pothula, Sree" userId="825393f7-825c-4b17-b237-f46561aa8f6f" providerId="ADAL" clId="{E397FCB3-1469-4F13-AA34-7BBEF9E28C8B}" dt="2024-01-17T02:53:51.545" v="889"/>
          <ac:picMkLst>
            <pc:docMk/>
            <pc:sldMk cId="3790606533" sldId="257"/>
            <ac:picMk id="2053" creationId="{9996F8EB-5206-2262-A11D-00D472AF70B9}"/>
          </ac:picMkLst>
        </pc:picChg>
        <pc:picChg chg="add mod">
          <ac:chgData name="Pothula, Sree" userId="825393f7-825c-4b17-b237-f46561aa8f6f" providerId="ADAL" clId="{E397FCB3-1469-4F13-AA34-7BBEF9E28C8B}" dt="2024-01-17T02:53:51.402" v="888"/>
          <ac:picMkLst>
            <pc:docMk/>
            <pc:sldMk cId="3790606533" sldId="257"/>
            <ac:picMk id="2054" creationId="{0A0C2F2A-CC93-6D22-BF05-FBEA74BD0337}"/>
          </ac:picMkLst>
        </pc:picChg>
        <pc:picChg chg="add mod">
          <ac:chgData name="Pothula, Sree" userId="825393f7-825c-4b17-b237-f46561aa8f6f" providerId="ADAL" clId="{E397FCB3-1469-4F13-AA34-7BBEF9E28C8B}" dt="2024-01-17T02:53:51.227" v="887"/>
          <ac:picMkLst>
            <pc:docMk/>
            <pc:sldMk cId="3790606533" sldId="257"/>
            <ac:picMk id="2055" creationId="{514F18C5-44D8-97C9-7854-F65B395C6D28}"/>
          </ac:picMkLst>
        </pc:picChg>
        <pc:picChg chg="add mod">
          <ac:chgData name="Pothula, Sree" userId="825393f7-825c-4b17-b237-f46561aa8f6f" providerId="ADAL" clId="{E397FCB3-1469-4F13-AA34-7BBEF9E28C8B}" dt="2024-01-17T02:53:51.036" v="886"/>
          <ac:picMkLst>
            <pc:docMk/>
            <pc:sldMk cId="3790606533" sldId="257"/>
            <ac:picMk id="2056" creationId="{66F413D6-A94B-14B7-B3C5-EC170D863D4C}"/>
          </ac:picMkLst>
        </pc:picChg>
        <pc:picChg chg="add mod">
          <ac:chgData name="Pothula, Sree" userId="825393f7-825c-4b17-b237-f46561aa8f6f" providerId="ADAL" clId="{E397FCB3-1469-4F13-AA34-7BBEF9E28C8B}" dt="2024-01-17T02:53:50.853" v="885"/>
          <ac:picMkLst>
            <pc:docMk/>
            <pc:sldMk cId="3790606533" sldId="257"/>
            <ac:picMk id="2057" creationId="{22B9640B-D209-4276-DDF8-E76C197E213F}"/>
          </ac:picMkLst>
        </pc:picChg>
        <pc:picChg chg="add mod">
          <ac:chgData name="Pothula, Sree" userId="825393f7-825c-4b17-b237-f46561aa8f6f" providerId="ADAL" clId="{E397FCB3-1469-4F13-AA34-7BBEF9E28C8B}" dt="2024-01-17T02:53:50.568" v="884"/>
          <ac:picMkLst>
            <pc:docMk/>
            <pc:sldMk cId="3790606533" sldId="257"/>
            <ac:picMk id="2058" creationId="{50E2094E-7EE9-158A-4FA3-C6C9940218DC}"/>
          </ac:picMkLst>
        </pc:picChg>
        <pc:picChg chg="add mod">
          <ac:chgData name="Pothula, Sree" userId="825393f7-825c-4b17-b237-f46561aa8f6f" providerId="ADAL" clId="{E397FCB3-1469-4F13-AA34-7BBEF9E28C8B}" dt="2024-01-17T02:53:50.236" v="883"/>
          <ac:picMkLst>
            <pc:docMk/>
            <pc:sldMk cId="3790606533" sldId="257"/>
            <ac:picMk id="2059" creationId="{E46F3B3C-E44B-1FF0-2DA5-15681CD25223}"/>
          </ac:picMkLst>
        </pc:picChg>
        <pc:picChg chg="add mod">
          <ac:chgData name="Pothula, Sree" userId="825393f7-825c-4b17-b237-f46561aa8f6f" providerId="ADAL" clId="{E397FCB3-1469-4F13-AA34-7BBEF9E28C8B}" dt="2024-01-17T02:53:50.051" v="882"/>
          <ac:picMkLst>
            <pc:docMk/>
            <pc:sldMk cId="3790606533" sldId="257"/>
            <ac:picMk id="2060" creationId="{FF898856-4897-6009-1D8F-56A37AD72174}"/>
          </ac:picMkLst>
        </pc:picChg>
        <pc:picChg chg="add mod">
          <ac:chgData name="Pothula, Sree" userId="825393f7-825c-4b17-b237-f46561aa8f6f" providerId="ADAL" clId="{E397FCB3-1469-4F13-AA34-7BBEF9E28C8B}" dt="2024-01-17T02:53:49.874" v="881"/>
          <ac:picMkLst>
            <pc:docMk/>
            <pc:sldMk cId="3790606533" sldId="257"/>
            <ac:picMk id="2061" creationId="{73EE71CF-2D62-92FC-9701-56960899139E}"/>
          </ac:picMkLst>
        </pc:picChg>
        <pc:picChg chg="add del">
          <ac:chgData name="Pothula, Sree" userId="825393f7-825c-4b17-b237-f46561aa8f6f" providerId="ADAL" clId="{E397FCB3-1469-4F13-AA34-7BBEF9E28C8B}" dt="2024-01-17T02:54:07.017" v="898"/>
          <ac:picMkLst>
            <pc:docMk/>
            <pc:sldMk cId="3790606533" sldId="257"/>
            <ac:picMk id="2062" creationId="{392D2E69-8F22-A8CB-5FC0-78789E42491F}"/>
          </ac:picMkLst>
        </pc:picChg>
      </pc:sldChg>
      <pc:sldChg chg="addSp delSp modSp new del mod">
        <pc:chgData name="Pothula, Sree" userId="825393f7-825c-4b17-b237-f46561aa8f6f" providerId="ADAL" clId="{E397FCB3-1469-4F13-AA34-7BBEF9E28C8B}" dt="2024-01-17T02:34:03.895" v="576" actId="680"/>
        <pc:sldMkLst>
          <pc:docMk/>
          <pc:sldMk cId="4016197810" sldId="257"/>
        </pc:sldMkLst>
        <pc:spChg chg="add del">
          <ac:chgData name="Pothula, Sree" userId="825393f7-825c-4b17-b237-f46561aa8f6f" providerId="ADAL" clId="{E397FCB3-1469-4F13-AA34-7BBEF9E28C8B}" dt="2024-01-17T02:34:03.870" v="575" actId="931"/>
          <ac:spMkLst>
            <pc:docMk/>
            <pc:sldMk cId="4016197810" sldId="257"/>
            <ac:spMk id="3" creationId="{E125F5FD-F1E7-561A-B88A-EBCC75B05F47}"/>
          </ac:spMkLst>
        </pc:spChg>
        <pc:spChg chg="add del mod">
          <ac:chgData name="Pothula, Sree" userId="825393f7-825c-4b17-b237-f46561aa8f6f" providerId="ADAL" clId="{E397FCB3-1469-4F13-AA34-7BBEF9E28C8B}" dt="2024-01-17T02:34:03.870" v="575" actId="931"/>
          <ac:spMkLst>
            <pc:docMk/>
            <pc:sldMk cId="4016197810" sldId="257"/>
            <ac:spMk id="6" creationId="{48AD4050-F18E-258F-8F72-B378024BDE70}"/>
          </ac:spMkLst>
        </pc:spChg>
        <pc:spChg chg="add del mod">
          <ac:chgData name="Pothula, Sree" userId="825393f7-825c-4b17-b237-f46561aa8f6f" providerId="ADAL" clId="{E397FCB3-1469-4F13-AA34-7BBEF9E28C8B}" dt="2024-01-17T02:23:56.722" v="534" actId="21"/>
          <ac:spMkLst>
            <pc:docMk/>
            <pc:sldMk cId="4016197810" sldId="257"/>
            <ac:spMk id="8" creationId="{3B992843-6F7D-1731-4131-E50E86C34C27}"/>
          </ac:spMkLst>
        </pc:spChg>
        <pc:spChg chg="add del mod">
          <ac:chgData name="Pothula, Sree" userId="825393f7-825c-4b17-b237-f46561aa8f6f" providerId="ADAL" clId="{E397FCB3-1469-4F13-AA34-7BBEF9E28C8B}" dt="2024-01-17T02:25:26.199" v="538"/>
          <ac:spMkLst>
            <pc:docMk/>
            <pc:sldMk cId="4016197810" sldId="257"/>
            <ac:spMk id="10" creationId="{A25A14C2-7E7B-B9F2-5FFF-C9DCC082DBD6}"/>
          </ac:spMkLst>
        </pc:spChg>
        <pc:spChg chg="add del mod">
          <ac:chgData name="Pothula, Sree" userId="825393f7-825c-4b17-b237-f46561aa8f6f" providerId="ADAL" clId="{E397FCB3-1469-4F13-AA34-7BBEF9E28C8B}" dt="2024-01-17T02:25:25.545" v="537"/>
          <ac:spMkLst>
            <pc:docMk/>
            <pc:sldMk cId="4016197810" sldId="257"/>
            <ac:spMk id="12" creationId="{8F12E354-8F0A-0235-7357-7A23466BB0D6}"/>
          </ac:spMkLst>
        </pc:spChg>
        <pc:picChg chg="add del mod modCrop">
          <ac:chgData name="Pothula, Sree" userId="825393f7-825c-4b17-b237-f46561aa8f6f" providerId="ADAL" clId="{E397FCB3-1469-4F13-AA34-7BBEF9E28C8B}" dt="2024-01-17T02:34:03.870" v="575" actId="931"/>
          <ac:picMkLst>
            <pc:docMk/>
            <pc:sldMk cId="4016197810" sldId="257"/>
            <ac:picMk id="5" creationId="{D6453699-B4B3-FFB5-C19C-1A4342344C3C}"/>
          </ac:picMkLst>
        </pc:picChg>
        <pc:picChg chg="add del mod">
          <ac:chgData name="Pothula, Sree" userId="825393f7-825c-4b17-b237-f46561aa8f6f" providerId="ADAL" clId="{E397FCB3-1469-4F13-AA34-7BBEF9E28C8B}" dt="2024-01-17T02:25:26.199" v="538"/>
          <ac:picMkLst>
            <pc:docMk/>
            <pc:sldMk cId="4016197810" sldId="257"/>
            <ac:picMk id="9" creationId="{AA4669DC-A104-6AAA-D5BD-C6E3C59D3077}"/>
          </ac:picMkLst>
        </pc:picChg>
        <pc:picChg chg="add del mod">
          <ac:chgData name="Pothula, Sree" userId="825393f7-825c-4b17-b237-f46561aa8f6f" providerId="ADAL" clId="{E397FCB3-1469-4F13-AA34-7BBEF9E28C8B}" dt="2024-01-17T02:25:25.545" v="537"/>
          <ac:picMkLst>
            <pc:docMk/>
            <pc:sldMk cId="4016197810" sldId="257"/>
            <ac:picMk id="11" creationId="{D0E773CE-5E5E-0825-CAB9-0A03B6694A23}"/>
          </ac:picMkLst>
        </pc:picChg>
        <pc:picChg chg="add del">
          <ac:chgData name="Pothula, Sree" userId="825393f7-825c-4b17-b237-f46561aa8f6f" providerId="ADAL" clId="{E397FCB3-1469-4F13-AA34-7BBEF9E28C8B}" dt="2024-01-17T02:23:54.338" v="532"/>
          <ac:picMkLst>
            <pc:docMk/>
            <pc:sldMk cId="4016197810" sldId="257"/>
            <ac:picMk id="1026" creationId="{D7643F63-B512-A9E5-855F-797BCFF541AF}"/>
          </ac:picMkLst>
        </pc:picChg>
        <pc:picChg chg="add del mod">
          <ac:chgData name="Pothula, Sree" userId="825393f7-825c-4b17-b237-f46561aa8f6f" providerId="ADAL" clId="{E397FCB3-1469-4F13-AA34-7BBEF9E28C8B}" dt="2024-01-17T02:26:03" v="545"/>
          <ac:picMkLst>
            <pc:docMk/>
            <pc:sldMk cId="4016197810" sldId="257"/>
            <ac:picMk id="1028" creationId="{2CB26A05-2C12-7E6E-E882-7DDE11360B2B}"/>
          </ac:picMkLst>
        </pc:picChg>
        <pc:picChg chg="add del mod">
          <ac:chgData name="Pothula, Sree" userId="825393f7-825c-4b17-b237-f46561aa8f6f" providerId="ADAL" clId="{E397FCB3-1469-4F13-AA34-7BBEF9E28C8B}" dt="2024-01-17T02:28:37.451" v="553"/>
          <ac:picMkLst>
            <pc:docMk/>
            <pc:sldMk cId="4016197810" sldId="257"/>
            <ac:picMk id="1030" creationId="{60FD73EE-DBB4-D28F-91F7-0BB3EAE46C0A}"/>
          </ac:picMkLst>
        </pc:picChg>
        <pc:picChg chg="add del">
          <ac:chgData name="Pothula, Sree" userId="825393f7-825c-4b17-b237-f46561aa8f6f" providerId="ADAL" clId="{E397FCB3-1469-4F13-AA34-7BBEF9E28C8B}" dt="2024-01-17T02:30:37.680" v="555"/>
          <ac:picMkLst>
            <pc:docMk/>
            <pc:sldMk cId="4016197810" sldId="257"/>
            <ac:picMk id="1032" creationId="{6326A1ED-DE5B-B6BA-0F46-F1A409AF8E0C}"/>
          </ac:picMkLst>
        </pc:picChg>
        <pc:picChg chg="add del mod">
          <ac:chgData name="Pothula, Sree" userId="825393f7-825c-4b17-b237-f46561aa8f6f" providerId="ADAL" clId="{E397FCB3-1469-4F13-AA34-7BBEF9E28C8B}" dt="2024-01-17T02:33:57.613" v="559"/>
          <ac:picMkLst>
            <pc:docMk/>
            <pc:sldMk cId="4016197810" sldId="257"/>
            <ac:picMk id="1034" creationId="{6E2B9BCE-7493-22D4-7567-393EDA824EDD}"/>
          </ac:picMkLst>
        </pc:picChg>
      </pc:sldChg>
      <pc:sldChg chg="addSp delSp modSp add mod modTransition">
        <pc:chgData name="Pothula, Sree" userId="825393f7-825c-4b17-b237-f46561aa8f6f" providerId="ADAL" clId="{E397FCB3-1469-4F13-AA34-7BBEF9E28C8B}" dt="2024-01-20T23:57:29.010" v="3560" actId="207"/>
        <pc:sldMkLst>
          <pc:docMk/>
          <pc:sldMk cId="445790248" sldId="258"/>
        </pc:sldMkLst>
        <pc:spChg chg="mod">
          <ac:chgData name="Pothula, Sree" userId="825393f7-825c-4b17-b237-f46561aa8f6f" providerId="ADAL" clId="{E397FCB3-1469-4F13-AA34-7BBEF9E28C8B}" dt="2024-01-17T03:06:03.832" v="1051" actId="1076"/>
          <ac:spMkLst>
            <pc:docMk/>
            <pc:sldMk cId="445790248" sldId="258"/>
            <ac:spMk id="2" creationId="{F68D252E-3282-B3D6-961E-DB30670ABA3E}"/>
          </ac:spMkLst>
        </pc:spChg>
        <pc:spChg chg="add mod">
          <ac:chgData name="Pothula, Sree" userId="825393f7-825c-4b17-b237-f46561aa8f6f" providerId="ADAL" clId="{E397FCB3-1469-4F13-AA34-7BBEF9E28C8B}" dt="2024-01-20T23:57:29.010" v="3560" actId="207"/>
          <ac:spMkLst>
            <pc:docMk/>
            <pc:sldMk cId="445790248" sldId="258"/>
            <ac:spMk id="3" creationId="{D51F48F3-9DC2-C89D-D72E-7CB46D4CCDE0}"/>
          </ac:spMkLst>
        </pc:spChg>
        <pc:spChg chg="add del mod">
          <ac:chgData name="Pothula, Sree" userId="825393f7-825c-4b17-b237-f46561aa8f6f" providerId="ADAL" clId="{E397FCB3-1469-4F13-AA34-7BBEF9E28C8B}" dt="2024-01-20T23:38:11.543" v="3419" actId="21"/>
          <ac:spMkLst>
            <pc:docMk/>
            <pc:sldMk cId="445790248" sldId="258"/>
            <ac:spMk id="4" creationId="{3889D8ED-222A-9BBF-149A-BA0675882E69}"/>
          </ac:spMkLst>
        </pc:spChg>
        <pc:spChg chg="add del mod">
          <ac:chgData name="Pothula, Sree" userId="825393f7-825c-4b17-b237-f46561aa8f6f" providerId="ADAL" clId="{E397FCB3-1469-4F13-AA34-7BBEF9E28C8B}" dt="2024-01-17T03:10:25.497" v="1132" actId="21"/>
          <ac:spMkLst>
            <pc:docMk/>
            <pc:sldMk cId="445790248" sldId="258"/>
            <ac:spMk id="5" creationId="{331B448D-D7EC-8345-5A4B-7609CF23FE36}"/>
          </ac:spMkLst>
        </pc:spChg>
        <pc:grpChg chg="add del mod">
          <ac:chgData name="Pothula, Sree" userId="825393f7-825c-4b17-b237-f46561aa8f6f" providerId="ADAL" clId="{E397FCB3-1469-4F13-AA34-7BBEF9E28C8B}" dt="2024-01-17T03:18:44.678" v="1161" actId="21"/>
          <ac:grpSpMkLst>
            <pc:docMk/>
            <pc:sldMk cId="445790248" sldId="258"/>
            <ac:grpSpMk id="6" creationId="{68560012-1339-4BAF-E65D-7685E0AA3C27}"/>
          </ac:grpSpMkLst>
        </pc:grpChg>
        <pc:grpChg chg="add mod">
          <ac:chgData name="Pothula, Sree" userId="825393f7-825c-4b17-b237-f46561aa8f6f" providerId="ADAL" clId="{E397FCB3-1469-4F13-AA34-7BBEF9E28C8B}" dt="2024-01-17T03:20:27.356" v="1173" actId="688"/>
          <ac:grpSpMkLst>
            <pc:docMk/>
            <pc:sldMk cId="445790248" sldId="258"/>
            <ac:grpSpMk id="13" creationId="{165C6FD5-10E5-1FBC-A0B9-24AC74B9166E}"/>
          </ac:grpSpMkLst>
        </pc:grpChg>
        <pc:grpChg chg="del mod">
          <ac:chgData name="Pothula, Sree" userId="825393f7-825c-4b17-b237-f46561aa8f6f" providerId="ADAL" clId="{E397FCB3-1469-4F13-AA34-7BBEF9E28C8B}" dt="2024-01-17T03:18:23.407" v="1154" actId="21"/>
          <ac:grpSpMkLst>
            <pc:docMk/>
            <pc:sldMk cId="445790248" sldId="258"/>
            <ac:grpSpMk id="22" creationId="{A4000734-8F08-5AA7-FA73-AF05A61764D3}"/>
          </ac:grpSpMkLst>
        </pc:grpChg>
        <pc:grpChg chg="mod">
          <ac:chgData name="Pothula, Sree" userId="825393f7-825c-4b17-b237-f46561aa8f6f" providerId="ADAL" clId="{E397FCB3-1469-4F13-AA34-7BBEF9E28C8B}" dt="2024-01-20T23:40:07.695" v="3426" actId="688"/>
          <ac:grpSpMkLst>
            <pc:docMk/>
            <pc:sldMk cId="445790248" sldId="258"/>
            <ac:grpSpMk id="23" creationId="{DBCBD4E6-697D-B225-17CB-F6A846272629}"/>
          </ac:grpSpMkLst>
        </pc:grpChg>
        <pc:picChg chg="mod">
          <ac:chgData name="Pothula, Sree" userId="825393f7-825c-4b17-b237-f46561aa8f6f" providerId="ADAL" clId="{E397FCB3-1469-4F13-AA34-7BBEF9E28C8B}" dt="2024-01-17T03:18:03.834" v="1153" actId="688"/>
          <ac:picMkLst>
            <pc:docMk/>
            <pc:sldMk cId="445790248" sldId="258"/>
            <ac:picMk id="4" creationId="{C554FA58-87F5-0FDD-AE80-44CB9978EFE2}"/>
          </ac:picMkLst>
        </pc:picChg>
        <pc:picChg chg="mod">
          <ac:chgData name="Pothula, Sree" userId="825393f7-825c-4b17-b237-f46561aa8f6f" providerId="ADAL" clId="{E397FCB3-1469-4F13-AA34-7BBEF9E28C8B}" dt="2024-01-17T03:18:03.834" v="1153" actId="688"/>
          <ac:picMkLst>
            <pc:docMk/>
            <pc:sldMk cId="445790248" sldId="258"/>
            <ac:picMk id="7" creationId="{380D2B93-CDBD-808C-1FE9-8BB239887748}"/>
          </ac:picMkLst>
        </pc:picChg>
        <pc:picChg chg="mod">
          <ac:chgData name="Pothula, Sree" userId="825393f7-825c-4b17-b237-f46561aa8f6f" providerId="ADAL" clId="{E397FCB3-1469-4F13-AA34-7BBEF9E28C8B}" dt="2024-01-17T03:18:03.834" v="1153" actId="688"/>
          <ac:picMkLst>
            <pc:docMk/>
            <pc:sldMk cId="445790248" sldId="258"/>
            <ac:picMk id="8" creationId="{1082B845-A018-ED77-9BE4-7C9EF9692307}"/>
          </ac:picMkLst>
        </pc:picChg>
        <pc:picChg chg="mod">
          <ac:chgData name="Pothula, Sree" userId="825393f7-825c-4b17-b237-f46561aa8f6f" providerId="ADAL" clId="{E397FCB3-1469-4F13-AA34-7BBEF9E28C8B}" dt="2024-01-17T03:18:42.120" v="1160" actId="1076"/>
          <ac:picMkLst>
            <pc:docMk/>
            <pc:sldMk cId="445790248" sldId="258"/>
            <ac:picMk id="9" creationId="{E50B6432-3FDA-AD7E-0F1F-36D7EA628EC2}"/>
          </ac:picMkLst>
        </pc:picChg>
        <pc:picChg chg="mod">
          <ac:chgData name="Pothula, Sree" userId="825393f7-825c-4b17-b237-f46561aa8f6f" providerId="ADAL" clId="{E397FCB3-1469-4F13-AA34-7BBEF9E28C8B}" dt="2024-01-17T03:18:42.120" v="1160" actId="1076"/>
          <ac:picMkLst>
            <pc:docMk/>
            <pc:sldMk cId="445790248" sldId="258"/>
            <ac:picMk id="10" creationId="{7815AA88-A146-8E15-6FAA-ECFF2E13AD11}"/>
          </ac:picMkLst>
        </pc:picChg>
        <pc:picChg chg="mod">
          <ac:chgData name="Pothula, Sree" userId="825393f7-825c-4b17-b237-f46561aa8f6f" providerId="ADAL" clId="{E397FCB3-1469-4F13-AA34-7BBEF9E28C8B}" dt="2024-01-17T03:18:42.120" v="1160" actId="1076"/>
          <ac:picMkLst>
            <pc:docMk/>
            <pc:sldMk cId="445790248" sldId="258"/>
            <ac:picMk id="11" creationId="{FA474C8B-1B67-A214-F984-C7A8190A1010}"/>
          </ac:picMkLst>
        </pc:picChg>
        <pc:picChg chg="mod">
          <ac:chgData name="Pothula, Sree" userId="825393f7-825c-4b17-b237-f46561aa8f6f" providerId="ADAL" clId="{E397FCB3-1469-4F13-AA34-7BBEF9E28C8B}" dt="2024-01-17T03:18:42.120" v="1160" actId="1076"/>
          <ac:picMkLst>
            <pc:docMk/>
            <pc:sldMk cId="445790248" sldId="258"/>
            <ac:picMk id="12" creationId="{CEA34E05-AFD0-A68B-A5DA-E0F2AD5C606F}"/>
          </ac:picMkLst>
        </pc:picChg>
        <pc:picChg chg="mod">
          <ac:chgData name="Pothula, Sree" userId="825393f7-825c-4b17-b237-f46561aa8f6f" providerId="ADAL" clId="{E397FCB3-1469-4F13-AA34-7BBEF9E28C8B}" dt="2024-01-17T03:26:13.387" v="1833"/>
          <ac:picMkLst>
            <pc:docMk/>
            <pc:sldMk cId="445790248" sldId="258"/>
            <ac:picMk id="14" creationId="{C61C60B1-5D24-8885-35D1-CF160E741FC7}"/>
          </ac:picMkLst>
        </pc:picChg>
        <pc:picChg chg="mod">
          <ac:chgData name="Pothula, Sree" userId="825393f7-825c-4b17-b237-f46561aa8f6f" providerId="ADAL" clId="{E397FCB3-1469-4F13-AA34-7BBEF9E28C8B}" dt="2024-01-17T03:25:56.005" v="1795"/>
          <ac:picMkLst>
            <pc:docMk/>
            <pc:sldMk cId="445790248" sldId="258"/>
            <ac:picMk id="15" creationId="{15C14622-4635-9D94-0DA5-FC92DA9BBB8A}"/>
          </ac:picMkLst>
        </pc:picChg>
        <pc:picChg chg="mod">
          <ac:chgData name="Pothula, Sree" userId="825393f7-825c-4b17-b237-f46561aa8f6f" providerId="ADAL" clId="{E397FCB3-1469-4F13-AA34-7BBEF9E28C8B}" dt="2024-01-17T03:25:44.661" v="1776"/>
          <ac:picMkLst>
            <pc:docMk/>
            <pc:sldMk cId="445790248" sldId="258"/>
            <ac:picMk id="16" creationId="{F79B6285-7111-2BBA-B850-21913787C507}"/>
          </ac:picMkLst>
        </pc:picChg>
        <pc:picChg chg="mod">
          <ac:chgData name="Pothula, Sree" userId="825393f7-825c-4b17-b237-f46561aa8f6f" providerId="ADAL" clId="{E397FCB3-1469-4F13-AA34-7BBEF9E28C8B}" dt="2024-01-17T03:26:29.130" v="1906"/>
          <ac:picMkLst>
            <pc:docMk/>
            <pc:sldMk cId="445790248" sldId="258"/>
            <ac:picMk id="17" creationId="{500FFDEC-68BB-790C-834F-CC5BF322B8DB}"/>
          </ac:picMkLst>
        </pc:picChg>
        <pc:picChg chg="mod">
          <ac:chgData name="Pothula, Sree" userId="825393f7-825c-4b17-b237-f46561aa8f6f" providerId="ADAL" clId="{E397FCB3-1469-4F13-AA34-7BBEF9E28C8B}" dt="2024-01-20T23:40:07.695" v="3426" actId="688"/>
          <ac:picMkLst>
            <pc:docMk/>
            <pc:sldMk cId="445790248" sldId="258"/>
            <ac:picMk id="24" creationId="{0D4D7250-BD2A-7A45-57ED-1B6813A64127}"/>
          </ac:picMkLst>
        </pc:picChg>
        <pc:picChg chg="mod">
          <ac:chgData name="Pothula, Sree" userId="825393f7-825c-4b17-b237-f46561aa8f6f" providerId="ADAL" clId="{E397FCB3-1469-4F13-AA34-7BBEF9E28C8B}" dt="2024-01-20T23:40:07.695" v="3426" actId="688"/>
          <ac:picMkLst>
            <pc:docMk/>
            <pc:sldMk cId="445790248" sldId="258"/>
            <ac:picMk id="25" creationId="{172AEEAE-95A3-D747-086B-7952E4117CF6}"/>
          </ac:picMkLst>
        </pc:picChg>
        <pc:picChg chg="mod">
          <ac:chgData name="Pothula, Sree" userId="825393f7-825c-4b17-b237-f46561aa8f6f" providerId="ADAL" clId="{E397FCB3-1469-4F13-AA34-7BBEF9E28C8B}" dt="2024-01-20T23:40:07.695" v="3426" actId="688"/>
          <ac:picMkLst>
            <pc:docMk/>
            <pc:sldMk cId="445790248" sldId="258"/>
            <ac:picMk id="26" creationId="{C1AF05C7-5FAA-E483-A90A-101B75C6C80B}"/>
          </ac:picMkLst>
        </pc:picChg>
        <pc:picChg chg="mod">
          <ac:chgData name="Pothula, Sree" userId="825393f7-825c-4b17-b237-f46561aa8f6f" providerId="ADAL" clId="{E397FCB3-1469-4F13-AA34-7BBEF9E28C8B}" dt="2024-01-20T23:40:07.695" v="3426" actId="688"/>
          <ac:picMkLst>
            <pc:docMk/>
            <pc:sldMk cId="445790248" sldId="258"/>
            <ac:picMk id="27" creationId="{B2D38498-B9BA-1964-7D41-94F71C22DAAF}"/>
          </ac:picMkLst>
        </pc:picChg>
        <pc:picChg chg="add del mod">
          <ac:chgData name="Pothula, Sree" userId="825393f7-825c-4b17-b237-f46561aa8f6f" providerId="ADAL" clId="{E397FCB3-1469-4F13-AA34-7BBEF9E28C8B}" dt="2024-01-20T23:38:18.263" v="3420" actId="1076"/>
          <ac:picMkLst>
            <pc:docMk/>
            <pc:sldMk cId="445790248" sldId="258"/>
            <ac:picMk id="2050" creationId="{42983C96-15D6-E5C3-8AD4-B73364B49CAD}"/>
          </ac:picMkLst>
        </pc:picChg>
        <pc:picChg chg="mod">
          <ac:chgData name="Pothula, Sree" userId="825393f7-825c-4b17-b237-f46561aa8f6f" providerId="ADAL" clId="{E397FCB3-1469-4F13-AA34-7BBEF9E28C8B}" dt="2024-01-17T03:18:03.834" v="1153" actId="688"/>
          <ac:picMkLst>
            <pc:docMk/>
            <pc:sldMk cId="445790248" sldId="258"/>
            <ac:picMk id="2052" creationId="{373C4C91-3CA7-5327-CD14-4ED83573CA02}"/>
          </ac:picMkLst>
        </pc:picChg>
      </pc:sldChg>
      <pc:sldChg chg="addSp delSp modSp add del mod">
        <pc:chgData name="Pothula, Sree" userId="825393f7-825c-4b17-b237-f46561aa8f6f" providerId="ADAL" clId="{E397FCB3-1469-4F13-AA34-7BBEF9E28C8B}" dt="2024-01-17T03:05:14.098" v="1047" actId="2696"/>
        <pc:sldMkLst>
          <pc:docMk/>
          <pc:sldMk cId="1423273502" sldId="258"/>
        </pc:sldMkLst>
        <pc:spChg chg="mod">
          <ac:chgData name="Pothula, Sree" userId="825393f7-825c-4b17-b237-f46561aa8f6f" providerId="ADAL" clId="{E397FCB3-1469-4F13-AA34-7BBEF9E28C8B}" dt="2024-01-17T02:55:31.019" v="910" actId="1076"/>
          <ac:spMkLst>
            <pc:docMk/>
            <pc:sldMk cId="1423273502" sldId="258"/>
            <ac:spMk id="2" creationId="{F68D252E-3282-B3D6-961E-DB30670ABA3E}"/>
          </ac:spMkLst>
        </pc:spChg>
        <pc:spChg chg="add del mod">
          <ac:chgData name="Pothula, Sree" userId="825393f7-825c-4b17-b237-f46561aa8f6f" providerId="ADAL" clId="{E397FCB3-1469-4F13-AA34-7BBEF9E28C8B}" dt="2024-01-17T02:59:52.916" v="1023" actId="11529"/>
          <ac:spMkLst>
            <pc:docMk/>
            <pc:sldMk cId="1423273502" sldId="258"/>
            <ac:spMk id="3" creationId="{2B184104-FB8B-4D8F-8842-BC6B59234A41}"/>
          </ac:spMkLst>
        </pc:spChg>
        <pc:grpChg chg="mod">
          <ac:chgData name="Pothula, Sree" userId="825393f7-825c-4b17-b237-f46561aa8f6f" providerId="ADAL" clId="{E397FCB3-1469-4F13-AA34-7BBEF9E28C8B}" dt="2024-01-17T02:56:53.148" v="918" actId="688"/>
          <ac:grpSpMkLst>
            <pc:docMk/>
            <pc:sldMk cId="1423273502" sldId="258"/>
            <ac:grpSpMk id="22" creationId="{A4000734-8F08-5AA7-FA73-AF05A61764D3}"/>
          </ac:grpSpMkLst>
        </pc:grpChg>
        <pc:picChg chg="mod">
          <ac:chgData name="Pothula, Sree" userId="825393f7-825c-4b17-b237-f46561aa8f6f" providerId="ADAL" clId="{E397FCB3-1469-4F13-AA34-7BBEF9E28C8B}" dt="2024-01-17T02:56:53.148" v="918" actId="688"/>
          <ac:picMkLst>
            <pc:docMk/>
            <pc:sldMk cId="1423273502" sldId="258"/>
            <ac:picMk id="4" creationId="{C554FA58-87F5-0FDD-AE80-44CB9978EFE2}"/>
          </ac:picMkLst>
        </pc:picChg>
        <pc:picChg chg="mod">
          <ac:chgData name="Pothula, Sree" userId="825393f7-825c-4b17-b237-f46561aa8f6f" providerId="ADAL" clId="{E397FCB3-1469-4F13-AA34-7BBEF9E28C8B}" dt="2024-01-17T02:56:53.148" v="918" actId="688"/>
          <ac:picMkLst>
            <pc:docMk/>
            <pc:sldMk cId="1423273502" sldId="258"/>
            <ac:picMk id="7" creationId="{380D2B93-CDBD-808C-1FE9-8BB239887748}"/>
          </ac:picMkLst>
        </pc:picChg>
        <pc:picChg chg="mod">
          <ac:chgData name="Pothula, Sree" userId="825393f7-825c-4b17-b237-f46561aa8f6f" providerId="ADAL" clId="{E397FCB3-1469-4F13-AA34-7BBEF9E28C8B}" dt="2024-01-17T02:56:53.148" v="918" actId="688"/>
          <ac:picMkLst>
            <pc:docMk/>
            <pc:sldMk cId="1423273502" sldId="258"/>
            <ac:picMk id="8" creationId="{1082B845-A018-ED77-9BE4-7C9EF9692307}"/>
          </ac:picMkLst>
        </pc:picChg>
        <pc:picChg chg="mod">
          <ac:chgData name="Pothula, Sree" userId="825393f7-825c-4b17-b237-f46561aa8f6f" providerId="ADAL" clId="{E397FCB3-1469-4F13-AA34-7BBEF9E28C8B}" dt="2024-01-17T03:01:34.568" v="1029" actId="18131"/>
          <ac:picMkLst>
            <pc:docMk/>
            <pc:sldMk cId="1423273502" sldId="258"/>
            <ac:picMk id="2050" creationId="{42983C96-15D6-E5C3-8AD4-B73364B49CAD}"/>
          </ac:picMkLst>
        </pc:picChg>
        <pc:picChg chg="mod">
          <ac:chgData name="Pothula, Sree" userId="825393f7-825c-4b17-b237-f46561aa8f6f" providerId="ADAL" clId="{E397FCB3-1469-4F13-AA34-7BBEF9E28C8B}" dt="2024-01-17T02:56:53.148" v="918" actId="688"/>
          <ac:picMkLst>
            <pc:docMk/>
            <pc:sldMk cId="1423273502" sldId="258"/>
            <ac:picMk id="2052" creationId="{373C4C91-3CA7-5327-CD14-4ED83573CA02}"/>
          </ac:picMkLst>
        </pc:picChg>
      </pc:sldChg>
      <pc:sldChg chg="addSp delSp modSp new del mod">
        <pc:chgData name="Pothula, Sree" userId="825393f7-825c-4b17-b237-f46561aa8f6f" providerId="ADAL" clId="{E397FCB3-1469-4F13-AA34-7BBEF9E28C8B}" dt="2024-01-21T00:31:09.060" v="3974" actId="2696"/>
        <pc:sldMkLst>
          <pc:docMk/>
          <pc:sldMk cId="647200458" sldId="259"/>
        </pc:sldMkLst>
        <pc:spChg chg="mod">
          <ac:chgData name="Pothula, Sree" userId="825393f7-825c-4b17-b237-f46561aa8f6f" providerId="ADAL" clId="{E397FCB3-1469-4F13-AA34-7BBEF9E28C8B}" dt="2024-01-20T23:48:03.726" v="3442" actId="1076"/>
          <ac:spMkLst>
            <pc:docMk/>
            <pc:sldMk cId="647200458" sldId="259"/>
            <ac:spMk id="2" creationId="{5CEC47F4-DD4C-1758-B92F-F02E71A88978}"/>
          </ac:spMkLst>
        </pc:spChg>
        <pc:spChg chg="mod">
          <ac:chgData name="Pothula, Sree" userId="825393f7-825c-4b17-b237-f46561aa8f6f" providerId="ADAL" clId="{E397FCB3-1469-4F13-AA34-7BBEF9E28C8B}" dt="2024-01-21T00:26:32.686" v="3940" actId="20577"/>
          <ac:spMkLst>
            <pc:docMk/>
            <pc:sldMk cId="647200458" sldId="259"/>
            <ac:spMk id="3" creationId="{73FDAA11-F6A7-BDC9-B500-7FAAEDF39047}"/>
          </ac:spMkLst>
        </pc:spChg>
        <pc:spChg chg="add del mod">
          <ac:chgData name="Pothula, Sree" userId="825393f7-825c-4b17-b237-f46561aa8f6f" providerId="ADAL" clId="{E397FCB3-1469-4F13-AA34-7BBEF9E28C8B}" dt="2024-01-21T00:21:17.174" v="3906"/>
          <ac:spMkLst>
            <pc:docMk/>
            <pc:sldMk cId="647200458" sldId="259"/>
            <ac:spMk id="4" creationId="{7EB62CBA-0CC9-8A8A-8B92-15C4B6D1330A}"/>
          </ac:spMkLst>
        </pc:spChg>
        <pc:spChg chg="add del mod">
          <ac:chgData name="Pothula, Sree" userId="825393f7-825c-4b17-b237-f46561aa8f6f" providerId="ADAL" clId="{E397FCB3-1469-4F13-AA34-7BBEF9E28C8B}" dt="2024-01-21T00:21:17.174" v="3906"/>
          <ac:spMkLst>
            <pc:docMk/>
            <pc:sldMk cId="647200458" sldId="259"/>
            <ac:spMk id="5" creationId="{80A6B78E-C415-E784-4DCE-A70231C08564}"/>
          </ac:spMkLst>
        </pc:spChg>
        <pc:spChg chg="add del">
          <ac:chgData name="Pothula, Sree" userId="825393f7-825c-4b17-b237-f46561aa8f6f" providerId="ADAL" clId="{E397FCB3-1469-4F13-AA34-7BBEF9E28C8B}" dt="2024-01-21T00:10:42.736" v="3869"/>
          <ac:spMkLst>
            <pc:docMk/>
            <pc:sldMk cId="647200458" sldId="259"/>
            <ac:spMk id="6" creationId="{0B842387-7DE9-1390-CCE5-596758396F41}"/>
          </ac:spMkLst>
        </pc:spChg>
        <pc:spChg chg="mod">
          <ac:chgData name="Pothula, Sree" userId="825393f7-825c-4b17-b237-f46561aa8f6f" providerId="ADAL" clId="{E397FCB3-1469-4F13-AA34-7BBEF9E28C8B}" dt="2024-01-21T00:12:22.169" v="3875"/>
          <ac:spMkLst>
            <pc:docMk/>
            <pc:sldMk cId="647200458" sldId="259"/>
            <ac:spMk id="7" creationId="{5FF2DA3D-AC6C-A66E-DC6C-BD4EF4C23D9C}"/>
          </ac:spMkLst>
        </pc:spChg>
        <pc:spChg chg="mod">
          <ac:chgData name="Pothula, Sree" userId="825393f7-825c-4b17-b237-f46561aa8f6f" providerId="ADAL" clId="{E397FCB3-1469-4F13-AA34-7BBEF9E28C8B}" dt="2024-01-21T00:20:03.763" v="3902"/>
          <ac:spMkLst>
            <pc:docMk/>
            <pc:sldMk cId="647200458" sldId="259"/>
            <ac:spMk id="8" creationId="{66402A3D-BD49-B3AC-E7A4-242C6E60018A}"/>
          </ac:spMkLst>
        </pc:spChg>
        <pc:spChg chg="mod">
          <ac:chgData name="Pothula, Sree" userId="825393f7-825c-4b17-b237-f46561aa8f6f" providerId="ADAL" clId="{E397FCB3-1469-4F13-AA34-7BBEF9E28C8B}" dt="2024-01-21T00:27:12.967" v="3953" actId="14100"/>
          <ac:spMkLst>
            <pc:docMk/>
            <pc:sldMk cId="647200458" sldId="259"/>
            <ac:spMk id="9" creationId="{BF9741D5-FF78-AC1F-E086-5D8ADF6F64BE}"/>
          </ac:spMkLst>
        </pc:spChg>
        <pc:picChg chg="add mod">
          <ac:chgData name="Pothula, Sree" userId="825393f7-825c-4b17-b237-f46561aa8f6f" providerId="ADAL" clId="{E397FCB3-1469-4F13-AA34-7BBEF9E28C8B}" dt="2024-01-21T00:26:29.725" v="3935" actId="14100"/>
          <ac:picMkLst>
            <pc:docMk/>
            <pc:sldMk cId="647200458" sldId="259"/>
            <ac:picMk id="1026" creationId="{0ABD9960-C6D3-049E-34A5-68E0EC74395B}"/>
          </ac:picMkLst>
        </pc:picChg>
      </pc:sldChg>
      <pc:sldChg chg="add del">
        <pc:chgData name="Pothula, Sree" userId="825393f7-825c-4b17-b237-f46561aa8f6f" providerId="ADAL" clId="{E397FCB3-1469-4F13-AA34-7BBEF9E28C8B}" dt="2024-01-17T03:09:55.179" v="1130" actId="2696"/>
        <pc:sldMkLst>
          <pc:docMk/>
          <pc:sldMk cId="2458418970" sldId="259"/>
        </pc:sldMkLst>
      </pc:sldChg>
      <pc:sldChg chg="add del">
        <pc:chgData name="Pothula, Sree" userId="825393f7-825c-4b17-b237-f46561aa8f6f" providerId="ADAL" clId="{E397FCB3-1469-4F13-AA34-7BBEF9E28C8B}" dt="2024-01-17T03:19:02.701" v="1165" actId="2696"/>
        <pc:sldMkLst>
          <pc:docMk/>
          <pc:sldMk cId="2874772512" sldId="259"/>
        </pc:sldMkLst>
      </pc:sldChg>
      <pc:sldChg chg="modSp add del mod">
        <pc:chgData name="Pothula, Sree" userId="825393f7-825c-4b17-b237-f46561aa8f6f" providerId="ADAL" clId="{E397FCB3-1469-4F13-AA34-7BBEF9E28C8B}" dt="2024-01-21T00:20:03.346" v="3901" actId="2890"/>
        <pc:sldMkLst>
          <pc:docMk/>
          <pc:sldMk cId="2656076041" sldId="260"/>
        </pc:sldMkLst>
        <pc:spChg chg="mod">
          <ac:chgData name="Pothula, Sree" userId="825393f7-825c-4b17-b237-f46561aa8f6f" providerId="ADAL" clId="{E397FCB3-1469-4F13-AA34-7BBEF9E28C8B}" dt="2024-01-21T00:20:02.929" v="3900" actId="14100"/>
          <ac:spMkLst>
            <pc:docMk/>
            <pc:sldMk cId="2656076041" sldId="260"/>
            <ac:spMk id="8" creationId="{66402A3D-BD49-B3AC-E7A4-242C6E60018A}"/>
          </ac:spMkLst>
        </pc:spChg>
        <pc:picChg chg="mod">
          <ac:chgData name="Pothula, Sree" userId="825393f7-825c-4b17-b237-f46561aa8f6f" providerId="ADAL" clId="{E397FCB3-1469-4F13-AA34-7BBEF9E28C8B}" dt="2024-01-21T00:20:02.598" v="3899" actId="14100"/>
          <ac:picMkLst>
            <pc:docMk/>
            <pc:sldMk cId="2656076041" sldId="260"/>
            <ac:picMk id="1026" creationId="{0ABD9960-C6D3-049E-34A5-68E0EC74395B}"/>
          </ac:picMkLst>
        </pc:picChg>
      </pc:sldChg>
      <pc:sldChg chg="modSp add del mod modTransition">
        <pc:chgData name="Pothula, Sree" userId="825393f7-825c-4b17-b237-f46561aa8f6f" providerId="ADAL" clId="{E397FCB3-1469-4F13-AA34-7BBEF9E28C8B}" dt="2024-01-21T00:31:08.095" v="3973" actId="2696"/>
        <pc:sldMkLst>
          <pc:docMk/>
          <pc:sldMk cId="3935996340" sldId="260"/>
        </pc:sldMkLst>
        <pc:spChg chg="mod">
          <ac:chgData name="Pothula, Sree" userId="825393f7-825c-4b17-b237-f46561aa8f6f" providerId="ADAL" clId="{E397FCB3-1469-4F13-AA34-7BBEF9E28C8B}" dt="2024-01-21T00:30:35.799" v="3972" actId="14100"/>
          <ac:spMkLst>
            <pc:docMk/>
            <pc:sldMk cId="3935996340" sldId="260"/>
            <ac:spMk id="9" creationId="{BF9741D5-FF78-AC1F-E086-5D8ADF6F64BE}"/>
          </ac:spMkLst>
        </pc:spChg>
        <pc:picChg chg="mod">
          <ac:chgData name="Pothula, Sree" userId="825393f7-825c-4b17-b237-f46561aa8f6f" providerId="ADAL" clId="{E397FCB3-1469-4F13-AA34-7BBEF9E28C8B}" dt="2024-01-21T00:29:44.873" v="3971" actId="166"/>
          <ac:picMkLst>
            <pc:docMk/>
            <pc:sldMk cId="3935996340" sldId="260"/>
            <ac:picMk id="1026" creationId="{0ABD9960-C6D3-049E-34A5-68E0EC74395B}"/>
          </ac:picMkLst>
        </pc:picChg>
      </pc:sldChg>
    </pc:docChg>
  </pc:docChgLst>
</pc:chgInfo>
</file>

<file path=ppt/media/hdphoto1.wdp>
</file>

<file path=ppt/media/image1.png>
</file>

<file path=ppt/media/image10.png>
</file>

<file path=ppt/media/image11.png>
</file>

<file path=ppt/media/image12.png>
</file>

<file path=ppt/media/image13.svg>
</file>

<file path=ppt/media/image14.jpeg>
</file>

<file path=ppt/media/image15.png>
</file>

<file path=ppt/media/image16.sv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3348C-8504-DFF9-0F59-AEEE4192679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5C5783B-D4AF-4FD6-9679-0389C3F3D7A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D6B853F-AA29-BAF8-F240-95459B1686D8}"/>
              </a:ext>
            </a:extLst>
          </p:cNvPr>
          <p:cNvSpPr>
            <a:spLocks noGrp="1"/>
          </p:cNvSpPr>
          <p:nvPr>
            <p:ph type="dt" sz="half" idx="10"/>
          </p:nvPr>
        </p:nvSpPr>
        <p:spPr/>
        <p:txBody>
          <a:bodyPr/>
          <a:lstStyle/>
          <a:p>
            <a:fld id="{30EAE42F-5F5B-439B-B2ED-91B88856D659}" type="datetimeFigureOut">
              <a:rPr lang="en-US" smtClean="0"/>
              <a:t>1/24/2024</a:t>
            </a:fld>
            <a:endParaRPr lang="en-US"/>
          </a:p>
        </p:txBody>
      </p:sp>
      <p:sp>
        <p:nvSpPr>
          <p:cNvPr id="5" name="Footer Placeholder 4">
            <a:extLst>
              <a:ext uri="{FF2B5EF4-FFF2-40B4-BE49-F238E27FC236}">
                <a16:creationId xmlns:a16="http://schemas.microsoft.com/office/drawing/2014/main" id="{BD650611-63FF-C371-C901-3FC0830D12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73AD8D-9403-9FD6-D50B-157FDB94732D}"/>
              </a:ext>
            </a:extLst>
          </p:cNvPr>
          <p:cNvSpPr>
            <a:spLocks noGrp="1"/>
          </p:cNvSpPr>
          <p:nvPr>
            <p:ph type="sldNum" sz="quarter" idx="12"/>
          </p:nvPr>
        </p:nvSpPr>
        <p:spPr/>
        <p:txBody>
          <a:bodyPr/>
          <a:lstStyle/>
          <a:p>
            <a:fld id="{14327966-F344-413C-9863-04ADEF90E4F3}" type="slidenum">
              <a:rPr lang="en-US" smtClean="0"/>
              <a:t>‹#›</a:t>
            </a:fld>
            <a:endParaRPr lang="en-US"/>
          </a:p>
        </p:txBody>
      </p:sp>
    </p:spTree>
    <p:extLst>
      <p:ext uri="{BB962C8B-B14F-4D97-AF65-F5344CB8AC3E}">
        <p14:creationId xmlns:p14="http://schemas.microsoft.com/office/powerpoint/2010/main" val="33502077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49C80-068A-66DD-6B5E-5A9DF60743C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2BE93E-7E2D-202E-93CB-994F2341DAE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C5966C-30F6-39AB-2FB7-E4D2FE45D26E}"/>
              </a:ext>
            </a:extLst>
          </p:cNvPr>
          <p:cNvSpPr>
            <a:spLocks noGrp="1"/>
          </p:cNvSpPr>
          <p:nvPr>
            <p:ph type="dt" sz="half" idx="10"/>
          </p:nvPr>
        </p:nvSpPr>
        <p:spPr/>
        <p:txBody>
          <a:bodyPr/>
          <a:lstStyle/>
          <a:p>
            <a:fld id="{30EAE42F-5F5B-439B-B2ED-91B88856D659}" type="datetimeFigureOut">
              <a:rPr lang="en-US" smtClean="0"/>
              <a:t>1/24/2024</a:t>
            </a:fld>
            <a:endParaRPr lang="en-US"/>
          </a:p>
        </p:txBody>
      </p:sp>
      <p:sp>
        <p:nvSpPr>
          <p:cNvPr id="5" name="Footer Placeholder 4">
            <a:extLst>
              <a:ext uri="{FF2B5EF4-FFF2-40B4-BE49-F238E27FC236}">
                <a16:creationId xmlns:a16="http://schemas.microsoft.com/office/drawing/2014/main" id="{D17F818F-A16B-38FC-49A8-7A7A310A08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E4E785-C447-4BA4-D1EF-1CAF874C0899}"/>
              </a:ext>
            </a:extLst>
          </p:cNvPr>
          <p:cNvSpPr>
            <a:spLocks noGrp="1"/>
          </p:cNvSpPr>
          <p:nvPr>
            <p:ph type="sldNum" sz="quarter" idx="12"/>
          </p:nvPr>
        </p:nvSpPr>
        <p:spPr/>
        <p:txBody>
          <a:bodyPr/>
          <a:lstStyle/>
          <a:p>
            <a:fld id="{14327966-F344-413C-9863-04ADEF90E4F3}" type="slidenum">
              <a:rPr lang="en-US" smtClean="0"/>
              <a:t>‹#›</a:t>
            </a:fld>
            <a:endParaRPr lang="en-US"/>
          </a:p>
        </p:txBody>
      </p:sp>
    </p:spTree>
    <p:extLst>
      <p:ext uri="{BB962C8B-B14F-4D97-AF65-F5344CB8AC3E}">
        <p14:creationId xmlns:p14="http://schemas.microsoft.com/office/powerpoint/2010/main" val="13179350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951F463-11FD-EB17-BA73-78D86E07EB6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80C90D6-88EE-E2A8-26F9-08C997E10CB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2F2341-F650-F49A-092E-FBC6A960E61B}"/>
              </a:ext>
            </a:extLst>
          </p:cNvPr>
          <p:cNvSpPr>
            <a:spLocks noGrp="1"/>
          </p:cNvSpPr>
          <p:nvPr>
            <p:ph type="dt" sz="half" idx="10"/>
          </p:nvPr>
        </p:nvSpPr>
        <p:spPr/>
        <p:txBody>
          <a:bodyPr/>
          <a:lstStyle/>
          <a:p>
            <a:fld id="{30EAE42F-5F5B-439B-B2ED-91B88856D659}" type="datetimeFigureOut">
              <a:rPr lang="en-US" smtClean="0"/>
              <a:t>1/24/2024</a:t>
            </a:fld>
            <a:endParaRPr lang="en-US"/>
          </a:p>
        </p:txBody>
      </p:sp>
      <p:sp>
        <p:nvSpPr>
          <p:cNvPr id="5" name="Footer Placeholder 4">
            <a:extLst>
              <a:ext uri="{FF2B5EF4-FFF2-40B4-BE49-F238E27FC236}">
                <a16:creationId xmlns:a16="http://schemas.microsoft.com/office/drawing/2014/main" id="{9795041F-A89D-5E2F-ABD7-168EF6FD60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72BA94-9530-38C6-90CA-C4934D4CB669}"/>
              </a:ext>
            </a:extLst>
          </p:cNvPr>
          <p:cNvSpPr>
            <a:spLocks noGrp="1"/>
          </p:cNvSpPr>
          <p:nvPr>
            <p:ph type="sldNum" sz="quarter" idx="12"/>
          </p:nvPr>
        </p:nvSpPr>
        <p:spPr/>
        <p:txBody>
          <a:bodyPr/>
          <a:lstStyle/>
          <a:p>
            <a:fld id="{14327966-F344-413C-9863-04ADEF90E4F3}" type="slidenum">
              <a:rPr lang="en-US" smtClean="0"/>
              <a:t>‹#›</a:t>
            </a:fld>
            <a:endParaRPr lang="en-US"/>
          </a:p>
        </p:txBody>
      </p:sp>
    </p:spTree>
    <p:extLst>
      <p:ext uri="{BB962C8B-B14F-4D97-AF65-F5344CB8AC3E}">
        <p14:creationId xmlns:p14="http://schemas.microsoft.com/office/powerpoint/2010/main" val="310166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5C4F1-30B5-C93D-95A3-78B5F0DDBD6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C781AB-7D40-A17D-9BBC-2FAC3860220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E9A92C-71F3-2422-DC38-710DDB6C7C9C}"/>
              </a:ext>
            </a:extLst>
          </p:cNvPr>
          <p:cNvSpPr>
            <a:spLocks noGrp="1"/>
          </p:cNvSpPr>
          <p:nvPr>
            <p:ph type="dt" sz="half" idx="10"/>
          </p:nvPr>
        </p:nvSpPr>
        <p:spPr/>
        <p:txBody>
          <a:bodyPr/>
          <a:lstStyle/>
          <a:p>
            <a:fld id="{30EAE42F-5F5B-439B-B2ED-91B88856D659}" type="datetimeFigureOut">
              <a:rPr lang="en-US" smtClean="0"/>
              <a:t>1/24/2024</a:t>
            </a:fld>
            <a:endParaRPr lang="en-US"/>
          </a:p>
        </p:txBody>
      </p:sp>
      <p:sp>
        <p:nvSpPr>
          <p:cNvPr id="5" name="Footer Placeholder 4">
            <a:extLst>
              <a:ext uri="{FF2B5EF4-FFF2-40B4-BE49-F238E27FC236}">
                <a16:creationId xmlns:a16="http://schemas.microsoft.com/office/drawing/2014/main" id="{01A3863E-A478-37CF-E9BE-AB3C8F9B90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754873-DD4E-F644-85DC-A7671F70EAB9}"/>
              </a:ext>
            </a:extLst>
          </p:cNvPr>
          <p:cNvSpPr>
            <a:spLocks noGrp="1"/>
          </p:cNvSpPr>
          <p:nvPr>
            <p:ph type="sldNum" sz="quarter" idx="12"/>
          </p:nvPr>
        </p:nvSpPr>
        <p:spPr/>
        <p:txBody>
          <a:bodyPr/>
          <a:lstStyle/>
          <a:p>
            <a:fld id="{14327966-F344-413C-9863-04ADEF90E4F3}" type="slidenum">
              <a:rPr lang="en-US" smtClean="0"/>
              <a:t>‹#›</a:t>
            </a:fld>
            <a:endParaRPr lang="en-US"/>
          </a:p>
        </p:txBody>
      </p:sp>
    </p:spTree>
    <p:extLst>
      <p:ext uri="{BB962C8B-B14F-4D97-AF65-F5344CB8AC3E}">
        <p14:creationId xmlns:p14="http://schemas.microsoft.com/office/powerpoint/2010/main" val="33494242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08E6C-7F96-23C0-1D2B-6C3EBDD18B6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C2803DE-38F5-235D-B78E-CDCC21B43A5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24CB5BC-A1B2-7141-ECFB-AFC03DB00574}"/>
              </a:ext>
            </a:extLst>
          </p:cNvPr>
          <p:cNvSpPr>
            <a:spLocks noGrp="1"/>
          </p:cNvSpPr>
          <p:nvPr>
            <p:ph type="dt" sz="half" idx="10"/>
          </p:nvPr>
        </p:nvSpPr>
        <p:spPr/>
        <p:txBody>
          <a:bodyPr/>
          <a:lstStyle/>
          <a:p>
            <a:fld id="{30EAE42F-5F5B-439B-B2ED-91B88856D659}" type="datetimeFigureOut">
              <a:rPr lang="en-US" smtClean="0"/>
              <a:t>1/24/2024</a:t>
            </a:fld>
            <a:endParaRPr lang="en-US"/>
          </a:p>
        </p:txBody>
      </p:sp>
      <p:sp>
        <p:nvSpPr>
          <p:cNvPr id="5" name="Footer Placeholder 4">
            <a:extLst>
              <a:ext uri="{FF2B5EF4-FFF2-40B4-BE49-F238E27FC236}">
                <a16:creationId xmlns:a16="http://schemas.microsoft.com/office/drawing/2014/main" id="{19FEE69E-9716-5F09-B638-BE068F8169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2C3BEA-F117-A0B0-1D6E-4C82E1EED2DA}"/>
              </a:ext>
            </a:extLst>
          </p:cNvPr>
          <p:cNvSpPr>
            <a:spLocks noGrp="1"/>
          </p:cNvSpPr>
          <p:nvPr>
            <p:ph type="sldNum" sz="quarter" idx="12"/>
          </p:nvPr>
        </p:nvSpPr>
        <p:spPr/>
        <p:txBody>
          <a:bodyPr/>
          <a:lstStyle/>
          <a:p>
            <a:fld id="{14327966-F344-413C-9863-04ADEF90E4F3}" type="slidenum">
              <a:rPr lang="en-US" smtClean="0"/>
              <a:t>‹#›</a:t>
            </a:fld>
            <a:endParaRPr lang="en-US"/>
          </a:p>
        </p:txBody>
      </p:sp>
    </p:spTree>
    <p:extLst>
      <p:ext uri="{BB962C8B-B14F-4D97-AF65-F5344CB8AC3E}">
        <p14:creationId xmlns:p14="http://schemas.microsoft.com/office/powerpoint/2010/main" val="36433138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AA3EA-5785-E283-FE38-FCB2DC6EF1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2DF9B4D-B094-EA32-1439-D0B0EBF3495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E55BF9B-60A7-1089-4B67-283C2DEDC2D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ECDA8B9-DC62-F298-A54E-D42AE0D9F916}"/>
              </a:ext>
            </a:extLst>
          </p:cNvPr>
          <p:cNvSpPr>
            <a:spLocks noGrp="1"/>
          </p:cNvSpPr>
          <p:nvPr>
            <p:ph type="dt" sz="half" idx="10"/>
          </p:nvPr>
        </p:nvSpPr>
        <p:spPr/>
        <p:txBody>
          <a:bodyPr/>
          <a:lstStyle/>
          <a:p>
            <a:fld id="{30EAE42F-5F5B-439B-B2ED-91B88856D659}" type="datetimeFigureOut">
              <a:rPr lang="en-US" smtClean="0"/>
              <a:t>1/24/2024</a:t>
            </a:fld>
            <a:endParaRPr lang="en-US"/>
          </a:p>
        </p:txBody>
      </p:sp>
      <p:sp>
        <p:nvSpPr>
          <p:cNvPr id="6" name="Footer Placeholder 5">
            <a:extLst>
              <a:ext uri="{FF2B5EF4-FFF2-40B4-BE49-F238E27FC236}">
                <a16:creationId xmlns:a16="http://schemas.microsoft.com/office/drawing/2014/main" id="{2EEFA093-389C-F880-D06D-F4A46D0D63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8F018AD-2FD9-D46D-DD9C-159FC1A106FF}"/>
              </a:ext>
            </a:extLst>
          </p:cNvPr>
          <p:cNvSpPr>
            <a:spLocks noGrp="1"/>
          </p:cNvSpPr>
          <p:nvPr>
            <p:ph type="sldNum" sz="quarter" idx="12"/>
          </p:nvPr>
        </p:nvSpPr>
        <p:spPr/>
        <p:txBody>
          <a:bodyPr/>
          <a:lstStyle/>
          <a:p>
            <a:fld id="{14327966-F344-413C-9863-04ADEF90E4F3}" type="slidenum">
              <a:rPr lang="en-US" smtClean="0"/>
              <a:t>‹#›</a:t>
            </a:fld>
            <a:endParaRPr lang="en-US"/>
          </a:p>
        </p:txBody>
      </p:sp>
    </p:spTree>
    <p:extLst>
      <p:ext uri="{BB962C8B-B14F-4D97-AF65-F5344CB8AC3E}">
        <p14:creationId xmlns:p14="http://schemas.microsoft.com/office/powerpoint/2010/main" val="226761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0A24B-6D12-01D8-47CF-E64D9A10FAA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F76B323-0D41-842B-FE26-D2DE506AE82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AC5A9D3-3F34-D23F-D04D-D3B31B97666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5250A33-EE7B-6A38-10AE-1D0AB84EFD2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50AF918-C39F-844E-ABF7-45225C0F1D7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7519524-BAC6-2364-8AF4-209E035871B0}"/>
              </a:ext>
            </a:extLst>
          </p:cNvPr>
          <p:cNvSpPr>
            <a:spLocks noGrp="1"/>
          </p:cNvSpPr>
          <p:nvPr>
            <p:ph type="dt" sz="half" idx="10"/>
          </p:nvPr>
        </p:nvSpPr>
        <p:spPr/>
        <p:txBody>
          <a:bodyPr/>
          <a:lstStyle/>
          <a:p>
            <a:fld id="{30EAE42F-5F5B-439B-B2ED-91B88856D659}" type="datetimeFigureOut">
              <a:rPr lang="en-US" smtClean="0"/>
              <a:t>1/24/2024</a:t>
            </a:fld>
            <a:endParaRPr lang="en-US"/>
          </a:p>
        </p:txBody>
      </p:sp>
      <p:sp>
        <p:nvSpPr>
          <p:cNvPr id="8" name="Footer Placeholder 7">
            <a:extLst>
              <a:ext uri="{FF2B5EF4-FFF2-40B4-BE49-F238E27FC236}">
                <a16:creationId xmlns:a16="http://schemas.microsoft.com/office/drawing/2014/main" id="{292A5CBF-AEF8-BFFB-DC47-76DA3F7FA74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AA1207C-24BF-A96A-C253-7749269E8866}"/>
              </a:ext>
            </a:extLst>
          </p:cNvPr>
          <p:cNvSpPr>
            <a:spLocks noGrp="1"/>
          </p:cNvSpPr>
          <p:nvPr>
            <p:ph type="sldNum" sz="quarter" idx="12"/>
          </p:nvPr>
        </p:nvSpPr>
        <p:spPr/>
        <p:txBody>
          <a:bodyPr/>
          <a:lstStyle/>
          <a:p>
            <a:fld id="{14327966-F344-413C-9863-04ADEF90E4F3}" type="slidenum">
              <a:rPr lang="en-US" smtClean="0"/>
              <a:t>‹#›</a:t>
            </a:fld>
            <a:endParaRPr lang="en-US"/>
          </a:p>
        </p:txBody>
      </p:sp>
    </p:spTree>
    <p:extLst>
      <p:ext uri="{BB962C8B-B14F-4D97-AF65-F5344CB8AC3E}">
        <p14:creationId xmlns:p14="http://schemas.microsoft.com/office/powerpoint/2010/main" val="32108626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227A0-C82F-94BC-6EEE-1B03A5FAA88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8393E7C-A261-935D-180F-41B3911B75A9}"/>
              </a:ext>
            </a:extLst>
          </p:cNvPr>
          <p:cNvSpPr>
            <a:spLocks noGrp="1"/>
          </p:cNvSpPr>
          <p:nvPr>
            <p:ph type="dt" sz="half" idx="10"/>
          </p:nvPr>
        </p:nvSpPr>
        <p:spPr/>
        <p:txBody>
          <a:bodyPr/>
          <a:lstStyle/>
          <a:p>
            <a:fld id="{30EAE42F-5F5B-439B-B2ED-91B88856D659}" type="datetimeFigureOut">
              <a:rPr lang="en-US" smtClean="0"/>
              <a:t>1/24/2024</a:t>
            </a:fld>
            <a:endParaRPr lang="en-US"/>
          </a:p>
        </p:txBody>
      </p:sp>
      <p:sp>
        <p:nvSpPr>
          <p:cNvPr id="4" name="Footer Placeholder 3">
            <a:extLst>
              <a:ext uri="{FF2B5EF4-FFF2-40B4-BE49-F238E27FC236}">
                <a16:creationId xmlns:a16="http://schemas.microsoft.com/office/drawing/2014/main" id="{FBD2613F-6BC3-4A18-8F0E-7C04B1049C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FAB8719-13E6-9ADC-2887-1587B7D710D0}"/>
              </a:ext>
            </a:extLst>
          </p:cNvPr>
          <p:cNvSpPr>
            <a:spLocks noGrp="1"/>
          </p:cNvSpPr>
          <p:nvPr>
            <p:ph type="sldNum" sz="quarter" idx="12"/>
          </p:nvPr>
        </p:nvSpPr>
        <p:spPr/>
        <p:txBody>
          <a:bodyPr/>
          <a:lstStyle/>
          <a:p>
            <a:fld id="{14327966-F344-413C-9863-04ADEF90E4F3}" type="slidenum">
              <a:rPr lang="en-US" smtClean="0"/>
              <a:t>‹#›</a:t>
            </a:fld>
            <a:endParaRPr lang="en-US"/>
          </a:p>
        </p:txBody>
      </p:sp>
    </p:spTree>
    <p:extLst>
      <p:ext uri="{BB962C8B-B14F-4D97-AF65-F5344CB8AC3E}">
        <p14:creationId xmlns:p14="http://schemas.microsoft.com/office/powerpoint/2010/main" val="22113379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389B171-552F-C4B3-546A-C46C4CE88270}"/>
              </a:ext>
            </a:extLst>
          </p:cNvPr>
          <p:cNvSpPr>
            <a:spLocks noGrp="1"/>
          </p:cNvSpPr>
          <p:nvPr>
            <p:ph type="dt" sz="half" idx="10"/>
          </p:nvPr>
        </p:nvSpPr>
        <p:spPr/>
        <p:txBody>
          <a:bodyPr/>
          <a:lstStyle/>
          <a:p>
            <a:fld id="{30EAE42F-5F5B-439B-B2ED-91B88856D659}" type="datetimeFigureOut">
              <a:rPr lang="en-US" smtClean="0"/>
              <a:t>1/24/2024</a:t>
            </a:fld>
            <a:endParaRPr lang="en-US"/>
          </a:p>
        </p:txBody>
      </p:sp>
      <p:sp>
        <p:nvSpPr>
          <p:cNvPr id="3" name="Footer Placeholder 2">
            <a:extLst>
              <a:ext uri="{FF2B5EF4-FFF2-40B4-BE49-F238E27FC236}">
                <a16:creationId xmlns:a16="http://schemas.microsoft.com/office/drawing/2014/main" id="{8CB9A040-DB36-7019-E512-B85A578C85D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E143D0F-ED8A-8F3D-D7B0-B0F61AF9125B}"/>
              </a:ext>
            </a:extLst>
          </p:cNvPr>
          <p:cNvSpPr>
            <a:spLocks noGrp="1"/>
          </p:cNvSpPr>
          <p:nvPr>
            <p:ph type="sldNum" sz="quarter" idx="12"/>
          </p:nvPr>
        </p:nvSpPr>
        <p:spPr/>
        <p:txBody>
          <a:bodyPr/>
          <a:lstStyle/>
          <a:p>
            <a:fld id="{14327966-F344-413C-9863-04ADEF90E4F3}" type="slidenum">
              <a:rPr lang="en-US" smtClean="0"/>
              <a:t>‹#›</a:t>
            </a:fld>
            <a:endParaRPr lang="en-US"/>
          </a:p>
        </p:txBody>
      </p:sp>
    </p:spTree>
    <p:extLst>
      <p:ext uri="{BB962C8B-B14F-4D97-AF65-F5344CB8AC3E}">
        <p14:creationId xmlns:p14="http://schemas.microsoft.com/office/powerpoint/2010/main" val="40660052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86916-E164-4F99-EA11-5F65F2F202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F368C6B-1D94-DDF9-8BE6-707A80FE9E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867ABF9-DCE9-A5AF-C3F1-17B95E0104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186D64-1E56-9AF1-EB1E-4CCE8F070CCD}"/>
              </a:ext>
            </a:extLst>
          </p:cNvPr>
          <p:cNvSpPr>
            <a:spLocks noGrp="1"/>
          </p:cNvSpPr>
          <p:nvPr>
            <p:ph type="dt" sz="half" idx="10"/>
          </p:nvPr>
        </p:nvSpPr>
        <p:spPr/>
        <p:txBody>
          <a:bodyPr/>
          <a:lstStyle/>
          <a:p>
            <a:fld id="{30EAE42F-5F5B-439B-B2ED-91B88856D659}" type="datetimeFigureOut">
              <a:rPr lang="en-US" smtClean="0"/>
              <a:t>1/24/2024</a:t>
            </a:fld>
            <a:endParaRPr lang="en-US"/>
          </a:p>
        </p:txBody>
      </p:sp>
      <p:sp>
        <p:nvSpPr>
          <p:cNvPr id="6" name="Footer Placeholder 5">
            <a:extLst>
              <a:ext uri="{FF2B5EF4-FFF2-40B4-BE49-F238E27FC236}">
                <a16:creationId xmlns:a16="http://schemas.microsoft.com/office/drawing/2014/main" id="{061AFC10-4D03-CF48-3352-7EA4228A0B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3E4537-954F-4D2D-A396-A3486BBC919F}"/>
              </a:ext>
            </a:extLst>
          </p:cNvPr>
          <p:cNvSpPr>
            <a:spLocks noGrp="1"/>
          </p:cNvSpPr>
          <p:nvPr>
            <p:ph type="sldNum" sz="quarter" idx="12"/>
          </p:nvPr>
        </p:nvSpPr>
        <p:spPr/>
        <p:txBody>
          <a:bodyPr/>
          <a:lstStyle/>
          <a:p>
            <a:fld id="{14327966-F344-413C-9863-04ADEF90E4F3}" type="slidenum">
              <a:rPr lang="en-US" smtClean="0"/>
              <a:t>‹#›</a:t>
            </a:fld>
            <a:endParaRPr lang="en-US"/>
          </a:p>
        </p:txBody>
      </p:sp>
    </p:spTree>
    <p:extLst>
      <p:ext uri="{BB962C8B-B14F-4D97-AF65-F5344CB8AC3E}">
        <p14:creationId xmlns:p14="http://schemas.microsoft.com/office/powerpoint/2010/main" val="13914557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D7B20-16CD-114D-71A7-26862F5829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49D5149-47A2-D9D6-505D-BE38DE7002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DEFF270-9EA6-433D-37B7-9A3C55F13F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938325-A3B1-509C-04CD-D5B3EFB5692D}"/>
              </a:ext>
            </a:extLst>
          </p:cNvPr>
          <p:cNvSpPr>
            <a:spLocks noGrp="1"/>
          </p:cNvSpPr>
          <p:nvPr>
            <p:ph type="dt" sz="half" idx="10"/>
          </p:nvPr>
        </p:nvSpPr>
        <p:spPr/>
        <p:txBody>
          <a:bodyPr/>
          <a:lstStyle/>
          <a:p>
            <a:fld id="{30EAE42F-5F5B-439B-B2ED-91B88856D659}" type="datetimeFigureOut">
              <a:rPr lang="en-US" smtClean="0"/>
              <a:t>1/24/2024</a:t>
            </a:fld>
            <a:endParaRPr lang="en-US"/>
          </a:p>
        </p:txBody>
      </p:sp>
      <p:sp>
        <p:nvSpPr>
          <p:cNvPr id="6" name="Footer Placeholder 5">
            <a:extLst>
              <a:ext uri="{FF2B5EF4-FFF2-40B4-BE49-F238E27FC236}">
                <a16:creationId xmlns:a16="http://schemas.microsoft.com/office/drawing/2014/main" id="{5088A073-F7B8-3B73-437C-E13F10A8B0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82B7F09-F514-7E25-8462-3E62AD596462}"/>
              </a:ext>
            </a:extLst>
          </p:cNvPr>
          <p:cNvSpPr>
            <a:spLocks noGrp="1"/>
          </p:cNvSpPr>
          <p:nvPr>
            <p:ph type="sldNum" sz="quarter" idx="12"/>
          </p:nvPr>
        </p:nvSpPr>
        <p:spPr/>
        <p:txBody>
          <a:bodyPr/>
          <a:lstStyle/>
          <a:p>
            <a:fld id="{14327966-F344-413C-9863-04ADEF90E4F3}" type="slidenum">
              <a:rPr lang="en-US" smtClean="0"/>
              <a:t>‹#›</a:t>
            </a:fld>
            <a:endParaRPr lang="en-US"/>
          </a:p>
        </p:txBody>
      </p:sp>
    </p:spTree>
    <p:extLst>
      <p:ext uri="{BB962C8B-B14F-4D97-AF65-F5344CB8AC3E}">
        <p14:creationId xmlns:p14="http://schemas.microsoft.com/office/powerpoint/2010/main" val="15162789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B78C772-AC14-D7D7-2093-63D2F53444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26CCC45-381C-521E-B619-A744BFF58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3B5326-8E40-AD44-E76C-DC71EF8E918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EAE42F-5F5B-439B-B2ED-91B88856D659}" type="datetimeFigureOut">
              <a:rPr lang="en-US" smtClean="0"/>
              <a:t>1/24/2024</a:t>
            </a:fld>
            <a:endParaRPr lang="en-US"/>
          </a:p>
        </p:txBody>
      </p:sp>
      <p:sp>
        <p:nvSpPr>
          <p:cNvPr id="5" name="Footer Placeholder 4">
            <a:extLst>
              <a:ext uri="{FF2B5EF4-FFF2-40B4-BE49-F238E27FC236}">
                <a16:creationId xmlns:a16="http://schemas.microsoft.com/office/drawing/2014/main" id="{0EE4E64C-B4A9-09CF-9EDE-2327D7BEA61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8ECBAF2-C8B7-DD97-1F50-F6C5171F8F2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327966-F344-413C-9863-04ADEF90E4F3}" type="slidenum">
              <a:rPr lang="en-US" smtClean="0"/>
              <a:t>‹#›</a:t>
            </a:fld>
            <a:endParaRPr lang="en-US"/>
          </a:p>
        </p:txBody>
      </p:sp>
    </p:spTree>
    <p:extLst>
      <p:ext uri="{BB962C8B-B14F-4D97-AF65-F5344CB8AC3E}">
        <p14:creationId xmlns:p14="http://schemas.microsoft.com/office/powerpoint/2010/main" val="28966323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4.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hyperlink" Target="https://www.youtube.com/watch?v=FejHZUyj_Lw" TargetMode="External"/><Relationship Id="rId7"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image" Target="../media/image11.png"/><Relationship Id="rId5" Type="http://schemas.microsoft.com/office/2007/relationships/hdphoto" Target="../media/hdphoto1.wdp"/><Relationship Id="rId10" Type="http://schemas.openxmlformats.org/officeDocument/2006/relationships/image" Target="../media/image10.png"/><Relationship Id="rId4" Type="http://schemas.openxmlformats.org/officeDocument/2006/relationships/image" Target="../media/image5.png"/><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youtube.com/watch?v=r_oK8dKIBYc" TargetMode="External"/><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britannica.com/biography/Wolfgang-Amadeus-Mozart" TargetMode="External"/><Relationship Id="rId2" Type="http://schemas.openxmlformats.org/officeDocument/2006/relationships/hyperlink" Target="https://en.wikipedia.org/wiki/Wolfgang_Amadeus_Mozart" TargetMode="External"/><Relationship Id="rId1" Type="http://schemas.openxmlformats.org/officeDocument/2006/relationships/slideLayout" Target="../slideLayouts/slideLayout2.xml"/><Relationship Id="rId5" Type="http://schemas.openxmlformats.org/officeDocument/2006/relationships/image" Target="../media/image16.sv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12E800A8-F064-D1F8-C9F7-FF3E118B3253}"/>
              </a:ext>
            </a:extLst>
          </p:cNvPr>
          <p:cNvSpPr/>
          <p:nvPr/>
        </p:nvSpPr>
        <p:spPr>
          <a:xfrm rot="18696131">
            <a:off x="-45856354" y="16627873"/>
            <a:ext cx="9807012" cy="5704897"/>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3D01D42-1BD1-48D8-8114-26A6B5A4F40E}"/>
              </a:ext>
            </a:extLst>
          </p:cNvPr>
          <p:cNvSpPr>
            <a:spLocks noGrp="1"/>
          </p:cNvSpPr>
          <p:nvPr>
            <p:ph type="ctrTitle"/>
          </p:nvPr>
        </p:nvSpPr>
        <p:spPr>
          <a:xfrm>
            <a:off x="1395011" y="1743896"/>
            <a:ext cx="3801979" cy="1210092"/>
          </a:xfrm>
        </p:spPr>
        <p:txBody>
          <a:bodyPr>
            <a:normAutofit fontScale="90000"/>
          </a:bodyPr>
          <a:lstStyle/>
          <a:p>
            <a:r>
              <a:rPr lang="en-US" dirty="0">
                <a:latin typeface="Algerian" panose="04020705040A02060702" pitchFamily="82" charset="0"/>
              </a:rPr>
              <a:t>Wolfgang Amadeus </a:t>
            </a:r>
            <a:r>
              <a:rPr lang="en-US" dirty="0" err="1">
                <a:latin typeface="Algerian" panose="04020705040A02060702" pitchFamily="82" charset="0"/>
              </a:rPr>
              <a:t>mozart</a:t>
            </a:r>
            <a:endParaRPr lang="en-US" dirty="0">
              <a:latin typeface="Algerian" panose="04020705040A02060702" pitchFamily="82" charset="0"/>
            </a:endParaRPr>
          </a:p>
        </p:txBody>
      </p:sp>
      <p:sp>
        <p:nvSpPr>
          <p:cNvPr id="3" name="Subtitle 2">
            <a:extLst>
              <a:ext uri="{FF2B5EF4-FFF2-40B4-BE49-F238E27FC236}">
                <a16:creationId xmlns:a16="http://schemas.microsoft.com/office/drawing/2014/main" id="{86B6B29A-5212-12FE-E6A7-B3A13B832678}"/>
              </a:ext>
            </a:extLst>
          </p:cNvPr>
          <p:cNvSpPr>
            <a:spLocks noGrp="1"/>
          </p:cNvSpPr>
          <p:nvPr>
            <p:ph type="subTitle" idx="1"/>
          </p:nvPr>
        </p:nvSpPr>
        <p:spPr>
          <a:xfrm>
            <a:off x="1098704" y="3176171"/>
            <a:ext cx="3257403" cy="1100873"/>
          </a:xfrm>
        </p:spPr>
        <p:txBody>
          <a:bodyPr>
            <a:normAutofit/>
          </a:bodyPr>
          <a:lstStyle/>
          <a:p>
            <a:r>
              <a:rPr lang="en-US" dirty="0">
                <a:latin typeface="72 Black" panose="020B0A04030603020204" pitchFamily="34" charset="0"/>
                <a:ea typeface="GulimChe" panose="020B0503020000020004" pitchFamily="49" charset="-127"/>
                <a:cs typeface="72 Black" panose="020B0A04030603020204" pitchFamily="34" charset="0"/>
              </a:rPr>
              <a:t>By: Karthik Pothula</a:t>
            </a:r>
          </a:p>
        </p:txBody>
      </p:sp>
      <p:grpSp>
        <p:nvGrpSpPr>
          <p:cNvPr id="28" name="Group 27">
            <a:extLst>
              <a:ext uri="{FF2B5EF4-FFF2-40B4-BE49-F238E27FC236}">
                <a16:creationId xmlns:a16="http://schemas.microsoft.com/office/drawing/2014/main" id="{A1FE29E2-B3E3-FBE9-4B41-5DB0DC72652E}"/>
              </a:ext>
            </a:extLst>
          </p:cNvPr>
          <p:cNvGrpSpPr/>
          <p:nvPr/>
        </p:nvGrpSpPr>
        <p:grpSpPr>
          <a:xfrm>
            <a:off x="6784098" y="-2993934"/>
            <a:ext cx="5055188" cy="12168041"/>
            <a:chOff x="6784098" y="-2993934"/>
            <a:chExt cx="5055188" cy="12168041"/>
          </a:xfrm>
          <a:blipFill>
            <a:blip r:embed="rId2"/>
            <a:stretch>
              <a:fillRect/>
            </a:stretch>
          </a:blipFill>
        </p:grpSpPr>
        <p:sp>
          <p:nvSpPr>
            <p:cNvPr id="14" name="Rectangle 13">
              <a:extLst>
                <a:ext uri="{FF2B5EF4-FFF2-40B4-BE49-F238E27FC236}">
                  <a16:creationId xmlns:a16="http://schemas.microsoft.com/office/drawing/2014/main" id="{F82F73AD-4C89-DEB2-1DA4-743D9C11D568}"/>
                </a:ext>
              </a:extLst>
            </p:cNvPr>
            <p:cNvSpPr/>
            <p:nvPr/>
          </p:nvSpPr>
          <p:spPr>
            <a:xfrm rot="18577093">
              <a:off x="4855041" y="2316388"/>
              <a:ext cx="7961086" cy="2387150"/>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A7CC6AC-6325-7140-D354-DC9ECADE6550}"/>
                </a:ext>
              </a:extLst>
            </p:cNvPr>
            <p:cNvSpPr/>
            <p:nvPr/>
          </p:nvSpPr>
          <p:spPr>
            <a:xfrm rot="18577093">
              <a:off x="6665168" y="3999989"/>
              <a:ext cx="7961086" cy="2387150"/>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8559FD9D-2CF1-6CA2-4D22-49233328E88C}"/>
                </a:ext>
              </a:extLst>
            </p:cNvPr>
            <p:cNvSpPr/>
            <p:nvPr/>
          </p:nvSpPr>
          <p:spPr>
            <a:xfrm rot="18577093">
              <a:off x="4313829" y="-523665"/>
              <a:ext cx="7347397" cy="2406860"/>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39198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0-#ppt_w/2"/>
                                          </p:val>
                                        </p:tav>
                                        <p:tav tm="100000">
                                          <p:val>
                                            <p:strVal val="#ppt_x"/>
                                          </p:val>
                                        </p:tav>
                                      </p:tavLst>
                                    </p:anim>
                                    <p:anim calcmode="lin" valueType="num">
                                      <p:cBhvr additive="base">
                                        <p:cTn id="12" dur="1000" fill="hold"/>
                                        <p:tgtEl>
                                          <p:spTgt spid="2"/>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1000" fill="hold"/>
                                        <p:tgtEl>
                                          <p:spTgt spid="29"/>
                                        </p:tgtEl>
                                        <p:attrNameLst>
                                          <p:attrName>ppt_x</p:attrName>
                                        </p:attrNameLst>
                                      </p:cBhvr>
                                      <p:tavLst>
                                        <p:tav tm="0">
                                          <p:val>
                                            <p:strVal val="0-#ppt_w/2"/>
                                          </p:val>
                                        </p:tav>
                                        <p:tav tm="100000">
                                          <p:val>
                                            <p:strVal val="#ppt_x"/>
                                          </p:val>
                                        </p:tav>
                                      </p:tavLst>
                                    </p:anim>
                                    <p:anim calcmode="lin" valueType="num">
                                      <p:cBhvr additive="base">
                                        <p:cTn id="16" dur="1000" fill="hold"/>
                                        <p:tgtEl>
                                          <p:spTgt spid="29"/>
                                        </p:tgtEl>
                                        <p:attrNameLst>
                                          <p:attrName>ppt_y</p:attrName>
                                        </p:attrNameLst>
                                      </p:cBhvr>
                                      <p:tavLst>
                                        <p:tav tm="0">
                                          <p:val>
                                            <p:strVal val="#ppt_y"/>
                                          </p:val>
                                        </p:tav>
                                        <p:tav tm="100000">
                                          <p:val>
                                            <p:strVal val="#ppt_y"/>
                                          </p:val>
                                        </p:tav>
                                      </p:tavLst>
                                    </p:anim>
                                  </p:childTnLst>
                                </p:cTn>
                              </p:par>
                              <p:par>
                                <p:cTn id="17" presetID="2" presetClass="entr" presetSubtype="2" decel="100000"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1000" fill="hold"/>
                                        <p:tgtEl>
                                          <p:spTgt spid="28"/>
                                        </p:tgtEl>
                                        <p:attrNameLst>
                                          <p:attrName>ppt_x</p:attrName>
                                        </p:attrNameLst>
                                      </p:cBhvr>
                                      <p:tavLst>
                                        <p:tav tm="0">
                                          <p:val>
                                            <p:strVal val="1+#ppt_w/2"/>
                                          </p:val>
                                        </p:tav>
                                        <p:tav tm="100000">
                                          <p:val>
                                            <p:strVal val="#ppt_x"/>
                                          </p:val>
                                        </p:tav>
                                      </p:tavLst>
                                    </p:anim>
                                    <p:anim calcmode="lin" valueType="num">
                                      <p:cBhvr additive="base">
                                        <p:cTn id="20" dur="10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Mozart's Deceptive Simplicity : NPR">
            <a:extLst>
              <a:ext uri="{FF2B5EF4-FFF2-40B4-BE49-F238E27FC236}">
                <a16:creationId xmlns:a16="http://schemas.microsoft.com/office/drawing/2014/main" id="{42983C96-15D6-E5C3-8AD4-B73364B49CAD}"/>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23836" t="4139" r="26255" b="4521"/>
          <a:stretch/>
        </p:blipFill>
        <p:spPr bwMode="auto">
          <a:xfrm>
            <a:off x="0" y="-23321"/>
            <a:ext cx="12191999" cy="688132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68D252E-3282-B3D6-961E-DB30670ABA3E}"/>
              </a:ext>
            </a:extLst>
          </p:cNvPr>
          <p:cNvSpPr>
            <a:spLocks noGrp="1"/>
          </p:cNvSpPr>
          <p:nvPr>
            <p:ph type="title"/>
          </p:nvPr>
        </p:nvSpPr>
        <p:spPr>
          <a:xfrm>
            <a:off x="940807" y="-316535"/>
            <a:ext cx="5125051" cy="2817883"/>
          </a:xfrm>
        </p:spPr>
        <p:txBody>
          <a:bodyPr>
            <a:normAutofit/>
          </a:bodyPr>
          <a:lstStyle/>
          <a:p>
            <a:r>
              <a:rPr lang="en-US" sz="8000" dirty="0">
                <a:solidFill>
                  <a:schemeClr val="bg1"/>
                </a:solidFill>
                <a:latin typeface="Algerian" panose="04020705040A02060702" pitchFamily="82" charset="0"/>
              </a:rPr>
              <a:t>Mozart</a:t>
            </a:r>
          </a:p>
        </p:txBody>
      </p:sp>
      <p:grpSp>
        <p:nvGrpSpPr>
          <p:cNvPr id="22" name="Group 21">
            <a:extLst>
              <a:ext uri="{FF2B5EF4-FFF2-40B4-BE49-F238E27FC236}">
                <a16:creationId xmlns:a16="http://schemas.microsoft.com/office/drawing/2014/main" id="{A4000734-8F08-5AA7-FA73-AF05A61764D3}"/>
              </a:ext>
            </a:extLst>
          </p:cNvPr>
          <p:cNvGrpSpPr/>
          <p:nvPr/>
        </p:nvGrpSpPr>
        <p:grpSpPr>
          <a:xfrm>
            <a:off x="-2849880" y="3888983"/>
            <a:ext cx="7718168" cy="4876800"/>
            <a:chOff x="-2438400" y="3523223"/>
            <a:chExt cx="7718168" cy="4876800"/>
          </a:xfrm>
        </p:grpSpPr>
        <p:pic>
          <p:nvPicPr>
            <p:cNvPr id="7" name="Picture 4" descr="Leaf PNG Transparent Images - PNG All">
              <a:extLst>
                <a:ext uri="{FF2B5EF4-FFF2-40B4-BE49-F238E27FC236}">
                  <a16:creationId xmlns:a16="http://schemas.microsoft.com/office/drawing/2014/main" id="{380D2B93-CDBD-808C-1FE9-8BB23988774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56000"/>
                      </a14:imgEffect>
                    </a14:imgLayer>
                  </a14:imgProps>
                </a:ext>
                <a:ext uri="{28A0092B-C50C-407E-A947-70E740481C1C}">
                  <a14:useLocalDpi xmlns:a14="http://schemas.microsoft.com/office/drawing/2010/main" val="0"/>
                </a:ext>
              </a:extLst>
            </a:blip>
            <a:srcRect/>
            <a:stretch>
              <a:fillRect/>
            </a:stretch>
          </p:blipFill>
          <p:spPr bwMode="auto">
            <a:xfrm rot="19889761">
              <a:off x="201762" y="4722273"/>
              <a:ext cx="4876800" cy="345757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Leaf PNG Transparent Images - PNG All">
              <a:extLst>
                <a:ext uri="{FF2B5EF4-FFF2-40B4-BE49-F238E27FC236}">
                  <a16:creationId xmlns:a16="http://schemas.microsoft.com/office/drawing/2014/main" id="{373C4C91-3CA7-5327-CD14-4ED83573CA02}"/>
                </a:ext>
              </a:extLst>
            </p:cNvPr>
            <p:cNvPicPr>
              <a:picLocks noChangeAspect="1" noChangeArrowheads="1"/>
            </p:cNvPicPr>
            <p:nvPr/>
          </p:nvPicPr>
          <p:blipFill>
            <a:blip r:embed="rId5">
              <a:extLst>
                <a:ext uri="{BEBA8EAE-BF5A-486C-A8C5-ECC9F3942E4B}">
                  <a14:imgProps xmlns:a14="http://schemas.microsoft.com/office/drawing/2010/main">
                    <a14:imgLayer r:embed="rId4">
                      <a14:imgEffect>
                        <a14:sharpenSoften amount="-100000"/>
                      </a14:imgEffect>
                      <a14:imgEffect>
                        <a14:brightnessContrast bright="-57000"/>
                      </a14:imgEffect>
                    </a14:imgLayer>
                  </a14:imgProps>
                </a:ext>
                <a:ext uri="{28A0092B-C50C-407E-A947-70E740481C1C}">
                  <a14:useLocalDpi xmlns:a14="http://schemas.microsoft.com/office/drawing/2010/main" val="0"/>
                </a:ext>
              </a:extLst>
            </a:blip>
            <a:srcRect/>
            <a:stretch>
              <a:fillRect/>
            </a:stretch>
          </p:blipFill>
          <p:spPr bwMode="auto">
            <a:xfrm rot="18263794">
              <a:off x="-841049" y="4232835"/>
              <a:ext cx="4876800" cy="345757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descr="Leaf PNG Transparent Images - PNG All">
              <a:extLst>
                <a:ext uri="{FF2B5EF4-FFF2-40B4-BE49-F238E27FC236}">
                  <a16:creationId xmlns:a16="http://schemas.microsoft.com/office/drawing/2014/main" id="{C554FA58-87F5-0FDD-AE80-44CB9978EFE2}"/>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56000"/>
                      </a14:imgEffect>
                    </a14:imgLayer>
                  </a14:imgProps>
                </a:ext>
                <a:ext uri="{28A0092B-C50C-407E-A947-70E740481C1C}">
                  <a14:useLocalDpi xmlns:a14="http://schemas.microsoft.com/office/drawing/2010/main" val="0"/>
                </a:ext>
              </a:extLst>
            </a:blip>
            <a:srcRect/>
            <a:stretch>
              <a:fillRect/>
            </a:stretch>
          </p:blipFill>
          <p:spPr bwMode="auto">
            <a:xfrm rot="19889761">
              <a:off x="-2438400" y="3747711"/>
              <a:ext cx="4876800" cy="345757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Leaf PNG Transparent Images - PNG All">
              <a:extLst>
                <a:ext uri="{FF2B5EF4-FFF2-40B4-BE49-F238E27FC236}">
                  <a16:creationId xmlns:a16="http://schemas.microsoft.com/office/drawing/2014/main" id="{1082B845-A018-ED77-9BE4-7C9EF9692307}"/>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56000"/>
                      </a14:imgEffect>
                    </a14:imgLayer>
                  </a14:imgProps>
                </a:ext>
                <a:ext uri="{28A0092B-C50C-407E-A947-70E740481C1C}">
                  <a14:useLocalDpi xmlns:a14="http://schemas.microsoft.com/office/drawing/2010/main" val="0"/>
                </a:ext>
              </a:extLst>
            </a:blip>
            <a:srcRect/>
            <a:stretch>
              <a:fillRect/>
            </a:stretch>
          </p:blipFill>
          <p:spPr bwMode="auto">
            <a:xfrm rot="20869374">
              <a:off x="1813247" y="5909288"/>
              <a:ext cx="3466521" cy="225611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3" name="Group 22">
            <a:extLst>
              <a:ext uri="{FF2B5EF4-FFF2-40B4-BE49-F238E27FC236}">
                <a16:creationId xmlns:a16="http://schemas.microsoft.com/office/drawing/2014/main" id="{DBCBD4E6-697D-B225-17CB-F6A846272629}"/>
              </a:ext>
            </a:extLst>
          </p:cNvPr>
          <p:cNvGrpSpPr/>
          <p:nvPr/>
        </p:nvGrpSpPr>
        <p:grpSpPr>
          <a:xfrm rot="10105659">
            <a:off x="7779901" y="-2172384"/>
            <a:ext cx="7718168" cy="4876800"/>
            <a:chOff x="-2438400" y="3523223"/>
            <a:chExt cx="7718168" cy="4876800"/>
          </a:xfrm>
        </p:grpSpPr>
        <p:pic>
          <p:nvPicPr>
            <p:cNvPr id="24" name="Picture 4" descr="Leaf PNG Transparent Images - PNG All">
              <a:extLst>
                <a:ext uri="{FF2B5EF4-FFF2-40B4-BE49-F238E27FC236}">
                  <a16:creationId xmlns:a16="http://schemas.microsoft.com/office/drawing/2014/main" id="{0D4D7250-BD2A-7A45-57ED-1B6813A64127}"/>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56000"/>
                      </a14:imgEffect>
                    </a14:imgLayer>
                  </a14:imgProps>
                </a:ext>
                <a:ext uri="{28A0092B-C50C-407E-A947-70E740481C1C}">
                  <a14:useLocalDpi xmlns:a14="http://schemas.microsoft.com/office/drawing/2010/main" val="0"/>
                </a:ext>
              </a:extLst>
            </a:blip>
            <a:srcRect/>
            <a:stretch>
              <a:fillRect/>
            </a:stretch>
          </p:blipFill>
          <p:spPr bwMode="auto">
            <a:xfrm rot="19889761">
              <a:off x="201762" y="4722273"/>
              <a:ext cx="4876800" cy="3457575"/>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4" descr="Leaf PNG Transparent Images - PNG All">
              <a:extLst>
                <a:ext uri="{FF2B5EF4-FFF2-40B4-BE49-F238E27FC236}">
                  <a16:creationId xmlns:a16="http://schemas.microsoft.com/office/drawing/2014/main" id="{172AEEAE-95A3-D747-086B-7952E4117CF6}"/>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56000"/>
                      </a14:imgEffect>
                    </a14:imgLayer>
                  </a14:imgProps>
                </a:ext>
                <a:ext uri="{28A0092B-C50C-407E-A947-70E740481C1C}">
                  <a14:useLocalDpi xmlns:a14="http://schemas.microsoft.com/office/drawing/2010/main" val="0"/>
                </a:ext>
              </a:extLst>
            </a:blip>
            <a:srcRect/>
            <a:stretch>
              <a:fillRect/>
            </a:stretch>
          </p:blipFill>
          <p:spPr bwMode="auto">
            <a:xfrm rot="18263794">
              <a:off x="-841049" y="4232835"/>
              <a:ext cx="4876800" cy="3457575"/>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4" descr="Leaf PNG Transparent Images - PNG All">
              <a:extLst>
                <a:ext uri="{FF2B5EF4-FFF2-40B4-BE49-F238E27FC236}">
                  <a16:creationId xmlns:a16="http://schemas.microsoft.com/office/drawing/2014/main" id="{C1AF05C7-5FAA-E483-A90A-101B75C6C80B}"/>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56000"/>
                      </a14:imgEffect>
                    </a14:imgLayer>
                  </a14:imgProps>
                </a:ext>
                <a:ext uri="{28A0092B-C50C-407E-A947-70E740481C1C}">
                  <a14:useLocalDpi xmlns:a14="http://schemas.microsoft.com/office/drawing/2010/main" val="0"/>
                </a:ext>
              </a:extLst>
            </a:blip>
            <a:srcRect/>
            <a:stretch>
              <a:fillRect/>
            </a:stretch>
          </p:blipFill>
          <p:spPr bwMode="auto">
            <a:xfrm rot="19889761">
              <a:off x="-2438400" y="3747711"/>
              <a:ext cx="4876800" cy="3457575"/>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4" descr="Leaf PNG Transparent Images - PNG All">
              <a:extLst>
                <a:ext uri="{FF2B5EF4-FFF2-40B4-BE49-F238E27FC236}">
                  <a16:creationId xmlns:a16="http://schemas.microsoft.com/office/drawing/2014/main" id="{B2D38498-B9BA-1964-7D41-94F71C22DAAF}"/>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100000"/>
                      </a14:imgEffect>
                      <a14:imgEffect>
                        <a14:brightnessContrast bright="-56000"/>
                      </a14:imgEffect>
                    </a14:imgLayer>
                  </a14:imgProps>
                </a:ext>
                <a:ext uri="{28A0092B-C50C-407E-A947-70E740481C1C}">
                  <a14:useLocalDpi xmlns:a14="http://schemas.microsoft.com/office/drawing/2010/main" val="0"/>
                </a:ext>
              </a:extLst>
            </a:blip>
            <a:srcRect/>
            <a:stretch>
              <a:fillRect/>
            </a:stretch>
          </p:blipFill>
          <p:spPr bwMode="auto">
            <a:xfrm rot="20869374">
              <a:off x="1813247" y="5909288"/>
              <a:ext cx="3466521" cy="2256117"/>
            </a:xfrm>
            <a:prstGeom prst="rect">
              <a:avLst/>
            </a:prstGeom>
            <a:noFill/>
            <a:extLst>
              <a:ext uri="{909E8E84-426E-40DD-AFC4-6F175D3DCCD1}">
                <a14:hiddenFill xmlns:a14="http://schemas.microsoft.com/office/drawing/2010/main">
                  <a:solidFill>
                    <a:srgbClr val="FFFFFF"/>
                  </a:solidFill>
                </a14:hiddenFill>
              </a:ext>
            </a:extLst>
          </p:spPr>
        </p:pic>
      </p:grpSp>
      <p:sp>
        <p:nvSpPr>
          <p:cNvPr id="5" name="Rectangle 4">
            <a:extLst>
              <a:ext uri="{FF2B5EF4-FFF2-40B4-BE49-F238E27FC236}">
                <a16:creationId xmlns:a16="http://schemas.microsoft.com/office/drawing/2014/main" id="{27020BBE-1379-1136-965B-500F9F861F8A}"/>
              </a:ext>
            </a:extLst>
          </p:cNvPr>
          <p:cNvSpPr/>
          <p:nvPr/>
        </p:nvSpPr>
        <p:spPr>
          <a:xfrm>
            <a:off x="12362715" y="131890"/>
            <a:ext cx="5389755" cy="6858001"/>
          </a:xfrm>
          <a:prstGeom prst="rect">
            <a:avLst/>
          </a:prstGeom>
          <a:solidFill>
            <a:schemeClr val="tx1">
              <a:alpha val="51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050" dirty="0">
                <a:latin typeface="72 Black" panose="020B0A04030603020204" pitchFamily="34" charset="0"/>
                <a:cs typeface="72 Black" panose="020B0A04030603020204" pitchFamily="34" charset="0"/>
              </a:rPr>
              <a:t>Mozart was born in Salzburg, Austria on January 27, 1756</a:t>
            </a:r>
          </a:p>
          <a:p>
            <a:pPr marL="285750" indent="-285750">
              <a:buFont typeface="Arial" panose="020B0604020202020204" pitchFamily="34" charset="0"/>
              <a:buChar char="•"/>
            </a:pPr>
            <a:r>
              <a:rPr lang="en-US" sz="1050" dirty="0">
                <a:latin typeface="72 Black" panose="020B0A04030603020204" pitchFamily="34" charset="0"/>
                <a:cs typeface="72 Black" panose="020B0A04030603020204" pitchFamily="34" charset="0"/>
              </a:rPr>
              <a:t>He died on December 5, 1791 in Vienna (The capital of Austria)</a:t>
            </a:r>
          </a:p>
          <a:p>
            <a:pPr marL="285750" indent="-285750">
              <a:buFont typeface="Arial" panose="020B0604020202020204" pitchFamily="34" charset="0"/>
              <a:buChar char="•"/>
            </a:pPr>
            <a:r>
              <a:rPr lang="en-US" sz="1050" dirty="0">
                <a:latin typeface="72 Black" panose="020B0A04030603020204" pitchFamily="34" charset="0"/>
                <a:cs typeface="72 Black" panose="020B0A04030603020204" pitchFamily="34" charset="0"/>
              </a:rPr>
              <a:t>Mozart started picking out chords on the harpsichord when he was only three, and started playing short pieces at four, his talent for music was astonishing and it grew as he aged</a:t>
            </a:r>
          </a:p>
          <a:p>
            <a:pPr marL="285750" indent="-285750">
              <a:buFont typeface="Arial" panose="020B0604020202020204" pitchFamily="34" charset="0"/>
              <a:buChar char="•"/>
            </a:pPr>
            <a:r>
              <a:rPr lang="en-US" sz="1050" dirty="0">
                <a:latin typeface="72 Black" panose="020B0A04030603020204" pitchFamily="34" charset="0"/>
                <a:cs typeface="72 Black" panose="020B0A04030603020204" pitchFamily="34" charset="0"/>
              </a:rPr>
              <a:t>In early adult life Mozart got employed in March 1773 as a court musician by the ruler of Salzburg, but as the salary was very little, he went elsewhere for employment</a:t>
            </a:r>
          </a:p>
          <a:p>
            <a:pPr marL="285750" indent="-285750">
              <a:buFont typeface="Arial" panose="020B0604020202020204" pitchFamily="34" charset="0"/>
              <a:buChar char="•"/>
            </a:pPr>
            <a:r>
              <a:rPr lang="en-US" sz="1050" dirty="0">
                <a:latin typeface="72 Black" panose="020B0A04030603020204" pitchFamily="34" charset="0"/>
                <a:cs typeface="72 Black" panose="020B0A04030603020204" pitchFamily="34" charset="0"/>
              </a:rPr>
              <a:t>On July 3, 1774, Mozart was still out looking for employment, but his mom came down with an illness and passed away</a:t>
            </a:r>
          </a:p>
          <a:p>
            <a:pPr marL="285750" indent="-285750">
              <a:buFont typeface="Arial" panose="020B0604020202020204" pitchFamily="34" charset="0"/>
              <a:buChar char="•"/>
            </a:pPr>
            <a:r>
              <a:rPr lang="en-US" sz="1050" dirty="0">
                <a:latin typeface="72 Black" panose="020B0A04030603020204" pitchFamily="34" charset="0"/>
                <a:cs typeface="72 Black" panose="020B0A04030603020204" pitchFamily="34" charset="0"/>
              </a:rPr>
              <a:t>Mozart first started composing music at five years old in the Classical period of music</a:t>
            </a:r>
          </a:p>
          <a:p>
            <a:pPr marL="285750" indent="-285750">
              <a:buFont typeface="Arial" panose="020B0604020202020204" pitchFamily="34" charset="0"/>
              <a:buChar char="•"/>
            </a:pPr>
            <a:r>
              <a:rPr lang="en-US" sz="1050" dirty="0">
                <a:latin typeface="72 Black" panose="020B0A04030603020204" pitchFamily="34" charset="0"/>
                <a:cs typeface="72 Black" panose="020B0A04030603020204" pitchFamily="34" charset="0"/>
              </a:rPr>
              <a:t>Mozart’s first composition was “a Minuet and Trio in G </a:t>
            </a:r>
            <a:r>
              <a:rPr lang="en-US" sz="1050" dirty="0" err="1">
                <a:latin typeface="72 Black" panose="020B0A04030603020204" pitchFamily="34" charset="0"/>
                <a:cs typeface="72 Black" panose="020B0A04030603020204" pitchFamily="34" charset="0"/>
              </a:rPr>
              <a:t>majo</a:t>
            </a:r>
            <a:r>
              <a:rPr lang="en-US" sz="1050" dirty="0">
                <a:latin typeface="72 Black" panose="020B0A04030603020204" pitchFamily="34" charset="0"/>
                <a:cs typeface="72 Black" panose="020B0A04030603020204" pitchFamily="34" charset="0"/>
              </a:rPr>
              <a:t>”</a:t>
            </a:r>
          </a:p>
          <a:p>
            <a:pPr marL="285750" indent="-285750">
              <a:buFont typeface="Arial" panose="020B0604020202020204" pitchFamily="34" charset="0"/>
              <a:buChar char="•"/>
            </a:pPr>
            <a:r>
              <a:rPr lang="en-US" sz="1050" dirty="0">
                <a:latin typeface="72 Black" panose="020B0A04030603020204" pitchFamily="34" charset="0"/>
                <a:cs typeface="72 Black" panose="020B0A04030603020204" pitchFamily="34" charset="0"/>
              </a:rPr>
              <a:t>Link of composition: https://www.youtube.com/watch?v=FejHZUyj_Lw</a:t>
            </a:r>
          </a:p>
          <a:p>
            <a:r>
              <a:rPr lang="en-US" sz="1050" dirty="0">
                <a:latin typeface="72 Black" panose="020B0A04030603020204" pitchFamily="34" charset="0"/>
                <a:cs typeface="72 Black" panose="020B0A04030603020204" pitchFamily="34" charset="0"/>
              </a:rPr>
              <a:t> </a:t>
            </a:r>
          </a:p>
          <a:p>
            <a:pPr marL="285750" indent="-285750">
              <a:buFont typeface="Arial" panose="020B0604020202020204" pitchFamily="34" charset="0"/>
              <a:buChar char="•"/>
            </a:pPr>
            <a:endParaRPr lang="en-US" sz="1400" dirty="0">
              <a:latin typeface="72 Black" panose="020B0A04030603020204" pitchFamily="34" charset="0"/>
              <a:cs typeface="72 Black" panose="020B0A04030603020204" pitchFamily="34" charset="0"/>
            </a:endParaRPr>
          </a:p>
          <a:p>
            <a:pPr marL="285750" indent="-285750" algn="ctr">
              <a:buFont typeface="Arial" panose="020B0604020202020204" pitchFamily="34" charset="0"/>
              <a:buChar char="•"/>
            </a:pPr>
            <a:endParaRPr lang="en-US" sz="1400" dirty="0">
              <a:latin typeface="72 Black" panose="020B0A04030603020204" pitchFamily="34" charset="0"/>
              <a:cs typeface="72 Black" panose="020B0A04030603020204" pitchFamily="34" charset="0"/>
            </a:endParaRPr>
          </a:p>
          <a:p>
            <a:pPr algn="ctr"/>
            <a:endParaRPr lang="en-US" sz="1400" dirty="0">
              <a:latin typeface="72 Black" panose="020B0A04030603020204" pitchFamily="34" charset="0"/>
              <a:cs typeface="72 Black" panose="020B0A04030603020204" pitchFamily="34" charset="0"/>
            </a:endParaRPr>
          </a:p>
          <a:p>
            <a:pPr algn="ctr"/>
            <a:endParaRPr lang="en-US" dirty="0">
              <a:latin typeface="72 Black" panose="020B0A04030603020204" pitchFamily="34" charset="0"/>
              <a:cs typeface="72 Black" panose="020B0A04030603020204" pitchFamily="34" charset="0"/>
            </a:endParaRPr>
          </a:p>
        </p:txBody>
      </p:sp>
    </p:spTree>
    <p:extLst>
      <p:ext uri="{BB962C8B-B14F-4D97-AF65-F5344CB8AC3E}">
        <p14:creationId xmlns:p14="http://schemas.microsoft.com/office/powerpoint/2010/main" val="37906065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Mozart's Deceptive Simplicity : NPR">
            <a:extLst>
              <a:ext uri="{FF2B5EF4-FFF2-40B4-BE49-F238E27FC236}">
                <a16:creationId xmlns:a16="http://schemas.microsoft.com/office/drawing/2014/main" id="{42983C96-15D6-E5C3-8AD4-B73364B49CAD}"/>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42164" t="2286" r="7927" b="6374"/>
          <a:stretch/>
        </p:blipFill>
        <p:spPr bwMode="auto">
          <a:xfrm>
            <a:off x="0" y="-23321"/>
            <a:ext cx="12191999" cy="688132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68D252E-3282-B3D6-961E-DB30670ABA3E}"/>
              </a:ext>
            </a:extLst>
          </p:cNvPr>
          <p:cNvSpPr>
            <a:spLocks noGrp="1"/>
          </p:cNvSpPr>
          <p:nvPr>
            <p:ph type="title"/>
          </p:nvPr>
        </p:nvSpPr>
        <p:spPr>
          <a:xfrm>
            <a:off x="-5494630" y="-259443"/>
            <a:ext cx="5125051" cy="2817883"/>
          </a:xfrm>
        </p:spPr>
        <p:txBody>
          <a:bodyPr>
            <a:normAutofit/>
          </a:bodyPr>
          <a:lstStyle/>
          <a:p>
            <a:r>
              <a:rPr lang="en-US" sz="8000" dirty="0">
                <a:solidFill>
                  <a:schemeClr val="bg1"/>
                </a:solidFill>
                <a:latin typeface="Algerian" panose="04020705040A02060702" pitchFamily="82" charset="0"/>
              </a:rPr>
              <a:t>Mozart</a:t>
            </a:r>
          </a:p>
        </p:txBody>
      </p:sp>
      <p:sp>
        <p:nvSpPr>
          <p:cNvPr id="3" name="Rectangle 2">
            <a:extLst>
              <a:ext uri="{FF2B5EF4-FFF2-40B4-BE49-F238E27FC236}">
                <a16:creationId xmlns:a16="http://schemas.microsoft.com/office/drawing/2014/main" id="{D51F48F3-9DC2-C89D-D72E-7CB46D4CCDE0}"/>
              </a:ext>
            </a:extLst>
          </p:cNvPr>
          <p:cNvSpPr/>
          <p:nvPr/>
        </p:nvSpPr>
        <p:spPr>
          <a:xfrm>
            <a:off x="6802244" y="0"/>
            <a:ext cx="5389755" cy="6858001"/>
          </a:xfrm>
          <a:prstGeom prst="rect">
            <a:avLst/>
          </a:prstGeom>
          <a:solidFill>
            <a:schemeClr val="tx1">
              <a:alpha val="51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050" dirty="0">
                <a:latin typeface="72 Black" panose="020B0A04030603020204" pitchFamily="34" charset="0"/>
                <a:cs typeface="72 Black" panose="020B0A04030603020204" pitchFamily="34" charset="0"/>
              </a:rPr>
              <a:t>Mozart was born in Salzburg, Austria on January 27, 1756</a:t>
            </a:r>
          </a:p>
          <a:p>
            <a:pPr marL="285750" indent="-285750">
              <a:buFont typeface="Arial" panose="020B0604020202020204" pitchFamily="34" charset="0"/>
              <a:buChar char="•"/>
            </a:pPr>
            <a:r>
              <a:rPr lang="en-US" sz="1050" dirty="0">
                <a:latin typeface="72 Black" panose="020B0A04030603020204" pitchFamily="34" charset="0"/>
                <a:cs typeface="72 Black" panose="020B0A04030603020204" pitchFamily="34" charset="0"/>
              </a:rPr>
              <a:t>He died on December 5, 1791 in Vienna (The capital of Austria)</a:t>
            </a:r>
          </a:p>
          <a:p>
            <a:pPr marL="285750" indent="-285750">
              <a:buFont typeface="Arial" panose="020B0604020202020204" pitchFamily="34" charset="0"/>
              <a:buChar char="•"/>
            </a:pPr>
            <a:r>
              <a:rPr lang="en-US" sz="1050" dirty="0">
                <a:latin typeface="72 Black" panose="020B0A04030603020204" pitchFamily="34" charset="0"/>
                <a:cs typeface="72 Black" panose="020B0A04030603020204" pitchFamily="34" charset="0"/>
              </a:rPr>
              <a:t>Mozart started picking out chords on the harpsichord when he was only three, and started playing short pieces at four, his talent for music was astonishing and it grew as he aged</a:t>
            </a:r>
          </a:p>
          <a:p>
            <a:pPr marL="285750" indent="-285750">
              <a:buFont typeface="Arial" panose="020B0604020202020204" pitchFamily="34" charset="0"/>
              <a:buChar char="•"/>
            </a:pPr>
            <a:r>
              <a:rPr lang="en-US" sz="1050" dirty="0">
                <a:latin typeface="72 Black" panose="020B0A04030603020204" pitchFamily="34" charset="0"/>
                <a:cs typeface="72 Black" panose="020B0A04030603020204" pitchFamily="34" charset="0"/>
              </a:rPr>
              <a:t>In early adult life Mozart got employed in March 1773 as a court musician by the ruler of Salzburg, but as the salary was very little, he went elsewhere for employment</a:t>
            </a:r>
          </a:p>
          <a:p>
            <a:pPr marL="285750" indent="-285750">
              <a:buFont typeface="Arial" panose="020B0604020202020204" pitchFamily="34" charset="0"/>
              <a:buChar char="•"/>
            </a:pPr>
            <a:r>
              <a:rPr lang="en-US" sz="1050" dirty="0">
                <a:latin typeface="72 Black" panose="020B0A04030603020204" pitchFamily="34" charset="0"/>
                <a:cs typeface="72 Black" panose="020B0A04030603020204" pitchFamily="34" charset="0"/>
              </a:rPr>
              <a:t>On July 3, 1774, Mozart was still out looking for employment, but his mom came down with an illness and passed away</a:t>
            </a:r>
          </a:p>
          <a:p>
            <a:pPr marL="285750" indent="-285750">
              <a:buFont typeface="Arial" panose="020B0604020202020204" pitchFamily="34" charset="0"/>
              <a:buChar char="•"/>
            </a:pPr>
            <a:r>
              <a:rPr lang="en-US" sz="1050" dirty="0">
                <a:latin typeface="72 Black" panose="020B0A04030603020204" pitchFamily="34" charset="0"/>
                <a:cs typeface="72 Black" panose="020B0A04030603020204" pitchFamily="34" charset="0"/>
              </a:rPr>
              <a:t>Mozart first started composing music at five years old in the Classical period of music</a:t>
            </a:r>
          </a:p>
          <a:p>
            <a:pPr marL="285750" indent="-285750">
              <a:buFont typeface="Arial" panose="020B0604020202020204" pitchFamily="34" charset="0"/>
              <a:buChar char="•"/>
            </a:pPr>
            <a:r>
              <a:rPr lang="en-US" sz="1050" dirty="0">
                <a:latin typeface="72 Black" panose="020B0A04030603020204" pitchFamily="34" charset="0"/>
                <a:cs typeface="72 Black" panose="020B0A04030603020204" pitchFamily="34" charset="0"/>
              </a:rPr>
              <a:t>Mozart’s first composition was “a Minuet and Trio in G </a:t>
            </a:r>
            <a:r>
              <a:rPr lang="en-US" sz="1050" dirty="0" err="1">
                <a:latin typeface="72 Black" panose="020B0A04030603020204" pitchFamily="34" charset="0"/>
                <a:cs typeface="72 Black" panose="020B0A04030603020204" pitchFamily="34" charset="0"/>
              </a:rPr>
              <a:t>majo</a:t>
            </a:r>
            <a:r>
              <a:rPr lang="en-US" sz="1050" dirty="0">
                <a:latin typeface="72 Black" panose="020B0A04030603020204" pitchFamily="34" charset="0"/>
                <a:cs typeface="72 Black" panose="020B0A04030603020204" pitchFamily="34" charset="0"/>
              </a:rPr>
              <a:t>”</a:t>
            </a:r>
          </a:p>
          <a:p>
            <a:pPr marL="285750" indent="-285750">
              <a:buFont typeface="Arial" panose="020B0604020202020204" pitchFamily="34" charset="0"/>
              <a:buChar char="•"/>
            </a:pPr>
            <a:r>
              <a:rPr lang="en-US" sz="1050" dirty="0">
                <a:latin typeface="72 Black" panose="020B0A04030603020204" pitchFamily="34" charset="0"/>
                <a:cs typeface="72 Black" panose="020B0A04030603020204" pitchFamily="34" charset="0"/>
              </a:rPr>
              <a:t>Link of composition: </a:t>
            </a:r>
          </a:p>
          <a:p>
            <a:r>
              <a:rPr lang="en-US" sz="1050" dirty="0">
                <a:latin typeface="72 Black" panose="020B0A04030603020204" pitchFamily="34" charset="0"/>
                <a:cs typeface="72 Black" panose="020B0A04030603020204" pitchFamily="34" charset="0"/>
              </a:rPr>
              <a:t> </a:t>
            </a:r>
          </a:p>
          <a:p>
            <a:pPr marL="285750" indent="-285750">
              <a:buFont typeface="Arial" panose="020B0604020202020204" pitchFamily="34" charset="0"/>
              <a:buChar char="•"/>
            </a:pPr>
            <a:endParaRPr lang="en-US" sz="1400" dirty="0">
              <a:latin typeface="72 Black" panose="020B0A04030603020204" pitchFamily="34" charset="0"/>
              <a:cs typeface="72 Black" panose="020B0A04030603020204" pitchFamily="34" charset="0"/>
            </a:endParaRPr>
          </a:p>
          <a:p>
            <a:pPr marL="285750" indent="-285750" algn="ctr">
              <a:buFont typeface="Arial" panose="020B0604020202020204" pitchFamily="34" charset="0"/>
              <a:buChar char="•"/>
            </a:pPr>
            <a:endParaRPr lang="en-US" sz="1400" dirty="0">
              <a:latin typeface="72 Black" panose="020B0A04030603020204" pitchFamily="34" charset="0"/>
              <a:cs typeface="72 Black" panose="020B0A04030603020204" pitchFamily="34" charset="0"/>
            </a:endParaRPr>
          </a:p>
          <a:p>
            <a:pPr algn="ctr"/>
            <a:endParaRPr lang="en-US" sz="1400" dirty="0">
              <a:latin typeface="72 Black" panose="020B0A04030603020204" pitchFamily="34" charset="0"/>
              <a:cs typeface="72 Black" panose="020B0A04030603020204" pitchFamily="34" charset="0"/>
            </a:endParaRPr>
          </a:p>
          <a:p>
            <a:pPr algn="ctr"/>
            <a:r>
              <a:rPr lang="en-US" dirty="0">
                <a:latin typeface="72 Black" panose="020B0A04030603020204" pitchFamily="34" charset="0"/>
                <a:cs typeface="72 Black" panose="020B0A04030603020204" pitchFamily="34" charset="0"/>
                <a:hlinkClick r:id="rId3"/>
              </a:rPr>
              <a:t>https://www.youtube.com/watch?v=FejHZUyj_Lw</a:t>
            </a:r>
            <a:endParaRPr lang="en-US" dirty="0">
              <a:latin typeface="72 Black" panose="020B0A04030603020204" pitchFamily="34" charset="0"/>
              <a:cs typeface="72 Black" panose="020B0A04030603020204" pitchFamily="34" charset="0"/>
            </a:endParaRPr>
          </a:p>
        </p:txBody>
      </p:sp>
      <p:grpSp>
        <p:nvGrpSpPr>
          <p:cNvPr id="23" name="Group 22">
            <a:extLst>
              <a:ext uri="{FF2B5EF4-FFF2-40B4-BE49-F238E27FC236}">
                <a16:creationId xmlns:a16="http://schemas.microsoft.com/office/drawing/2014/main" id="{DBCBD4E6-697D-B225-17CB-F6A846272629}"/>
              </a:ext>
            </a:extLst>
          </p:cNvPr>
          <p:cNvGrpSpPr/>
          <p:nvPr/>
        </p:nvGrpSpPr>
        <p:grpSpPr>
          <a:xfrm rot="8290340">
            <a:off x="8423843" y="-2860835"/>
            <a:ext cx="6465092" cy="5902471"/>
            <a:chOff x="-1734350" y="3045917"/>
            <a:chExt cx="6412546" cy="5835723"/>
          </a:xfrm>
        </p:grpSpPr>
        <p:pic>
          <p:nvPicPr>
            <p:cNvPr id="24" name="Picture 4" descr="Leaf PNG Transparent Images - PNG All">
              <a:extLst>
                <a:ext uri="{FF2B5EF4-FFF2-40B4-BE49-F238E27FC236}">
                  <a16:creationId xmlns:a16="http://schemas.microsoft.com/office/drawing/2014/main" id="{0D4D7250-BD2A-7A45-57ED-1B6813A64127}"/>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sharpenSoften amount="-80000"/>
                      </a14:imgEffect>
                      <a14:imgEffect>
                        <a14:brightnessContrast bright="-54000"/>
                      </a14:imgEffect>
                    </a14:imgLayer>
                  </a14:imgProps>
                </a:ext>
                <a:ext uri="{28A0092B-C50C-407E-A947-70E740481C1C}">
                  <a14:useLocalDpi xmlns:a14="http://schemas.microsoft.com/office/drawing/2010/main" val="0"/>
                </a:ext>
              </a:extLst>
            </a:blip>
            <a:srcRect/>
            <a:stretch>
              <a:fillRect/>
            </a:stretch>
          </p:blipFill>
          <p:spPr bwMode="auto">
            <a:xfrm rot="15895743">
              <a:off x="209583" y="4716711"/>
              <a:ext cx="4861161" cy="3468698"/>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4" descr="Leaf PNG Transparent Images - PNG All">
              <a:extLst>
                <a:ext uri="{FF2B5EF4-FFF2-40B4-BE49-F238E27FC236}">
                  <a16:creationId xmlns:a16="http://schemas.microsoft.com/office/drawing/2014/main" id="{172AEEAE-95A3-D747-086B-7952E4117CF6}"/>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sharpenSoften amount="-80000"/>
                      </a14:imgEffect>
                      <a14:imgEffect>
                        <a14:brightnessContrast bright="-54000"/>
                      </a14:imgEffect>
                    </a14:imgLayer>
                  </a14:imgProps>
                </a:ext>
                <a:ext uri="{28A0092B-C50C-407E-A947-70E740481C1C}">
                  <a14:useLocalDpi xmlns:a14="http://schemas.microsoft.com/office/drawing/2010/main" val="0"/>
                </a:ext>
              </a:extLst>
            </a:blip>
            <a:srcRect/>
            <a:stretch>
              <a:fillRect/>
            </a:stretch>
          </p:blipFill>
          <p:spPr bwMode="auto">
            <a:xfrm rot="15856536">
              <a:off x="-841049" y="4232834"/>
              <a:ext cx="4876800" cy="3457575"/>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4" descr="Leaf PNG Transparent Images - PNG All">
              <a:extLst>
                <a:ext uri="{FF2B5EF4-FFF2-40B4-BE49-F238E27FC236}">
                  <a16:creationId xmlns:a16="http://schemas.microsoft.com/office/drawing/2014/main" id="{C1AF05C7-5FAA-E483-A90A-101B75C6C80B}"/>
                </a:ext>
              </a:extLst>
            </p:cNvPr>
            <p:cNvPicPr>
              <a:picLocks noChangeAspect="1" noChangeArrowheads="1"/>
            </p:cNvPicPr>
            <p:nvPr/>
          </p:nvPicPr>
          <p:blipFill>
            <a:blip r:embed="rId6">
              <a:extLst>
                <a:ext uri="{BEBA8EAE-BF5A-486C-A8C5-ECC9F3942E4B}">
                  <a14:imgProps xmlns:a14="http://schemas.microsoft.com/office/drawing/2010/main">
                    <a14:imgLayer r:embed="rId5">
                      <a14:imgEffect>
                        <a14:sharpenSoften amount="-100000"/>
                      </a14:imgEffect>
                      <a14:imgEffect>
                        <a14:brightnessContrast bright="-58000"/>
                      </a14:imgEffect>
                    </a14:imgLayer>
                  </a14:imgProps>
                </a:ext>
                <a:ext uri="{28A0092B-C50C-407E-A947-70E740481C1C}">
                  <a14:useLocalDpi xmlns:a14="http://schemas.microsoft.com/office/drawing/2010/main" val="0"/>
                </a:ext>
              </a:extLst>
            </a:blip>
            <a:srcRect/>
            <a:stretch>
              <a:fillRect/>
            </a:stretch>
          </p:blipFill>
          <p:spPr bwMode="auto">
            <a:xfrm rot="16953637">
              <a:off x="-2430582" y="3742149"/>
              <a:ext cx="4861161" cy="3468698"/>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4" descr="Leaf PNG Transparent Images - PNG All">
              <a:extLst>
                <a:ext uri="{FF2B5EF4-FFF2-40B4-BE49-F238E27FC236}">
                  <a16:creationId xmlns:a16="http://schemas.microsoft.com/office/drawing/2014/main" id="{B2D38498-B9BA-1964-7D41-94F71C22DAAF}"/>
                </a:ext>
              </a:extLst>
            </p:cNvPr>
            <p:cNvPicPr>
              <a:picLocks noChangeAspect="1" noChangeArrowheads="1"/>
            </p:cNvPicPr>
            <p:nvPr/>
          </p:nvPicPr>
          <p:blipFill>
            <a:blip r:embed="rId7">
              <a:extLst>
                <a:ext uri="{BEBA8EAE-BF5A-486C-A8C5-ECC9F3942E4B}">
                  <a14:imgProps xmlns:a14="http://schemas.microsoft.com/office/drawing/2010/main">
                    <a14:imgLayer r:embed="rId5">
                      <a14:imgEffect>
                        <a14:sharpenSoften amount="-80000"/>
                      </a14:imgEffect>
                      <a14:imgEffect>
                        <a14:brightnessContrast bright="-56000"/>
                      </a14:imgEffect>
                    </a14:imgLayer>
                  </a14:imgProps>
                </a:ext>
                <a:ext uri="{28A0092B-C50C-407E-A947-70E740481C1C}">
                  <a14:useLocalDpi xmlns:a14="http://schemas.microsoft.com/office/drawing/2010/main" val="0"/>
                </a:ext>
              </a:extLst>
            </a:blip>
            <a:srcRect/>
            <a:stretch>
              <a:fillRect/>
            </a:stretch>
          </p:blipFill>
          <p:spPr bwMode="auto">
            <a:xfrm rot="16556708">
              <a:off x="1818806" y="5905659"/>
              <a:ext cx="3455405" cy="226337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3" name="Group 12">
            <a:extLst>
              <a:ext uri="{FF2B5EF4-FFF2-40B4-BE49-F238E27FC236}">
                <a16:creationId xmlns:a16="http://schemas.microsoft.com/office/drawing/2014/main" id="{165C6FD5-10E5-1FBC-A0B9-24AC74B9166E}"/>
              </a:ext>
            </a:extLst>
          </p:cNvPr>
          <p:cNvGrpSpPr/>
          <p:nvPr/>
        </p:nvGrpSpPr>
        <p:grpSpPr>
          <a:xfrm rot="19021159">
            <a:off x="-2577506" y="4627088"/>
            <a:ext cx="7718168" cy="4876800"/>
            <a:chOff x="-2438400" y="3523223"/>
            <a:chExt cx="7718168" cy="4876800"/>
          </a:xfrm>
        </p:grpSpPr>
        <p:pic>
          <p:nvPicPr>
            <p:cNvPr id="14" name="Picture 4" descr="Leaf PNG Transparent Images - PNG All">
              <a:extLst>
                <a:ext uri="{FF2B5EF4-FFF2-40B4-BE49-F238E27FC236}">
                  <a16:creationId xmlns:a16="http://schemas.microsoft.com/office/drawing/2014/main" id="{C61C60B1-5D24-8885-35D1-CF160E741FC7}"/>
                </a:ext>
              </a:extLst>
            </p:cNvPr>
            <p:cNvPicPr>
              <a:picLocks noChangeAspect="1" noChangeArrowheads="1"/>
            </p:cNvPicPr>
            <p:nvPr/>
          </p:nvPicPr>
          <p:blipFill>
            <a:blip r:embed="rId8">
              <a:extLst>
                <a:ext uri="{BEBA8EAE-BF5A-486C-A8C5-ECC9F3942E4B}">
                  <a14:imgProps xmlns:a14="http://schemas.microsoft.com/office/drawing/2010/main">
                    <a14:imgLayer r:embed="rId5">
                      <a14:imgEffect>
                        <a14:sharpenSoften amount="-80000"/>
                      </a14:imgEffect>
                      <a14:imgEffect>
                        <a14:brightnessContrast bright="-57000"/>
                      </a14:imgEffect>
                    </a14:imgLayer>
                  </a14:imgProps>
                </a:ext>
                <a:ext uri="{28A0092B-C50C-407E-A947-70E740481C1C}">
                  <a14:useLocalDpi xmlns:a14="http://schemas.microsoft.com/office/drawing/2010/main" val="0"/>
                </a:ext>
              </a:extLst>
            </a:blip>
            <a:srcRect/>
            <a:stretch>
              <a:fillRect/>
            </a:stretch>
          </p:blipFill>
          <p:spPr bwMode="auto">
            <a:xfrm rot="19889761">
              <a:off x="201762" y="4722273"/>
              <a:ext cx="4876800" cy="345757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Leaf PNG Transparent Images - PNG All">
              <a:extLst>
                <a:ext uri="{FF2B5EF4-FFF2-40B4-BE49-F238E27FC236}">
                  <a16:creationId xmlns:a16="http://schemas.microsoft.com/office/drawing/2014/main" id="{15C14622-4635-9D94-0DA5-FC92DA9BBB8A}"/>
                </a:ext>
              </a:extLst>
            </p:cNvPr>
            <p:cNvPicPr>
              <a:picLocks noChangeAspect="1" noChangeArrowheads="1"/>
            </p:cNvPicPr>
            <p:nvPr/>
          </p:nvPicPr>
          <p:blipFill>
            <a:blip r:embed="rId9">
              <a:extLst>
                <a:ext uri="{BEBA8EAE-BF5A-486C-A8C5-ECC9F3942E4B}">
                  <a14:imgProps xmlns:a14="http://schemas.microsoft.com/office/drawing/2010/main">
                    <a14:imgLayer r:embed="rId5">
                      <a14:imgEffect>
                        <a14:sharpenSoften amount="-80000"/>
                      </a14:imgEffect>
                      <a14:imgEffect>
                        <a14:brightnessContrast bright="-58000"/>
                      </a14:imgEffect>
                    </a14:imgLayer>
                  </a14:imgProps>
                </a:ext>
                <a:ext uri="{28A0092B-C50C-407E-A947-70E740481C1C}">
                  <a14:useLocalDpi xmlns:a14="http://schemas.microsoft.com/office/drawing/2010/main" val="0"/>
                </a:ext>
              </a:extLst>
            </a:blip>
            <a:srcRect/>
            <a:stretch>
              <a:fillRect/>
            </a:stretch>
          </p:blipFill>
          <p:spPr bwMode="auto">
            <a:xfrm rot="18263794">
              <a:off x="-841049" y="4232835"/>
              <a:ext cx="4876800" cy="345757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descr="Leaf PNG Transparent Images - PNG All">
              <a:extLst>
                <a:ext uri="{FF2B5EF4-FFF2-40B4-BE49-F238E27FC236}">
                  <a16:creationId xmlns:a16="http://schemas.microsoft.com/office/drawing/2014/main" id="{F79B6285-7111-2BBA-B850-21913787C507}"/>
                </a:ext>
              </a:extLst>
            </p:cNvPr>
            <p:cNvPicPr>
              <a:picLocks noChangeAspect="1" noChangeArrowheads="1"/>
            </p:cNvPicPr>
            <p:nvPr/>
          </p:nvPicPr>
          <p:blipFill>
            <a:blip r:embed="rId10">
              <a:extLst>
                <a:ext uri="{BEBA8EAE-BF5A-486C-A8C5-ECC9F3942E4B}">
                  <a14:imgProps xmlns:a14="http://schemas.microsoft.com/office/drawing/2010/main">
                    <a14:imgLayer r:embed="rId5">
                      <a14:imgEffect>
                        <a14:sharpenSoften amount="-100000"/>
                      </a14:imgEffect>
                      <a14:imgEffect>
                        <a14:brightnessContrast bright="-58000"/>
                      </a14:imgEffect>
                    </a14:imgLayer>
                  </a14:imgProps>
                </a:ext>
                <a:ext uri="{28A0092B-C50C-407E-A947-70E740481C1C}">
                  <a14:useLocalDpi xmlns:a14="http://schemas.microsoft.com/office/drawing/2010/main" val="0"/>
                </a:ext>
              </a:extLst>
            </a:blip>
            <a:srcRect/>
            <a:stretch>
              <a:fillRect/>
            </a:stretch>
          </p:blipFill>
          <p:spPr bwMode="auto">
            <a:xfrm rot="19889761">
              <a:off x="-2438400" y="3747711"/>
              <a:ext cx="4876800" cy="345757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descr="Leaf PNG Transparent Images - PNG All">
              <a:extLst>
                <a:ext uri="{FF2B5EF4-FFF2-40B4-BE49-F238E27FC236}">
                  <a16:creationId xmlns:a16="http://schemas.microsoft.com/office/drawing/2014/main" id="{500FFDEC-68BB-790C-834F-CC5BF322B8DB}"/>
                </a:ext>
              </a:extLst>
            </p:cNvPr>
            <p:cNvPicPr>
              <a:picLocks noChangeAspect="1" noChangeArrowheads="1"/>
            </p:cNvPicPr>
            <p:nvPr/>
          </p:nvPicPr>
          <p:blipFill>
            <a:blip r:embed="rId11">
              <a:extLst>
                <a:ext uri="{BEBA8EAE-BF5A-486C-A8C5-ECC9F3942E4B}">
                  <a14:imgProps xmlns:a14="http://schemas.microsoft.com/office/drawing/2010/main">
                    <a14:imgLayer r:embed="rId5">
                      <a14:imgEffect>
                        <a14:sharpenSoften amount="-80000"/>
                      </a14:imgEffect>
                      <a14:imgEffect>
                        <a14:brightnessContrast bright="-56000"/>
                      </a14:imgEffect>
                    </a14:imgLayer>
                  </a14:imgProps>
                </a:ext>
                <a:ext uri="{28A0092B-C50C-407E-A947-70E740481C1C}">
                  <a14:useLocalDpi xmlns:a14="http://schemas.microsoft.com/office/drawing/2010/main" val="0"/>
                </a:ext>
              </a:extLst>
            </a:blip>
            <a:srcRect/>
            <a:stretch>
              <a:fillRect/>
            </a:stretch>
          </p:blipFill>
          <p:spPr bwMode="auto">
            <a:xfrm rot="20869374">
              <a:off x="1813247" y="5909288"/>
              <a:ext cx="3466521" cy="225611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4457902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45A9F99-D9B1-4094-A2E2-B90AC1DB7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7FAF607-473A-4A43-A23D-BBFF5C4117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F92326-E095-77A4-F1E8-E8F64FCA0456}"/>
              </a:ext>
            </a:extLst>
          </p:cNvPr>
          <p:cNvSpPr>
            <a:spLocks noGrp="1"/>
          </p:cNvSpPr>
          <p:nvPr>
            <p:ph type="title"/>
          </p:nvPr>
        </p:nvSpPr>
        <p:spPr>
          <a:xfrm>
            <a:off x="6094105" y="802955"/>
            <a:ext cx="4977976" cy="1454051"/>
          </a:xfrm>
        </p:spPr>
        <p:txBody>
          <a:bodyPr>
            <a:normAutofit/>
          </a:bodyPr>
          <a:lstStyle/>
          <a:p>
            <a:r>
              <a:rPr lang="en-US" sz="3600" dirty="0" err="1">
                <a:solidFill>
                  <a:schemeClr val="tx2"/>
                </a:solidFill>
                <a:latin typeface="Algerian" panose="04020705040A02060702" pitchFamily="82" charset="0"/>
              </a:rPr>
              <a:t>eine</a:t>
            </a:r>
            <a:r>
              <a:rPr lang="en-US" sz="3600" dirty="0">
                <a:solidFill>
                  <a:schemeClr val="tx2"/>
                </a:solidFill>
                <a:latin typeface="Algerian" panose="04020705040A02060702" pitchFamily="82" charset="0"/>
              </a:rPr>
              <a:t> </a:t>
            </a:r>
            <a:r>
              <a:rPr lang="en-US" sz="3600" dirty="0" err="1">
                <a:solidFill>
                  <a:schemeClr val="tx2"/>
                </a:solidFill>
                <a:latin typeface="Algerian" panose="04020705040A02060702" pitchFamily="82" charset="0"/>
              </a:rPr>
              <a:t>kleine</a:t>
            </a:r>
            <a:r>
              <a:rPr lang="en-US" sz="3600" dirty="0">
                <a:solidFill>
                  <a:schemeClr val="tx2"/>
                </a:solidFill>
                <a:latin typeface="Algerian" panose="04020705040A02060702" pitchFamily="82" charset="0"/>
              </a:rPr>
              <a:t> </a:t>
            </a:r>
            <a:r>
              <a:rPr lang="en-US" sz="3600" dirty="0" err="1">
                <a:solidFill>
                  <a:schemeClr val="tx2"/>
                </a:solidFill>
                <a:latin typeface="Algerian" panose="04020705040A02060702" pitchFamily="82" charset="0"/>
              </a:rPr>
              <a:t>nachtmusik</a:t>
            </a:r>
            <a:endParaRPr lang="en-US" sz="3600" dirty="0">
              <a:solidFill>
                <a:schemeClr val="tx2"/>
              </a:solidFill>
              <a:latin typeface="Algerian" panose="04020705040A02060702" pitchFamily="82" charset="0"/>
            </a:endParaRPr>
          </a:p>
        </p:txBody>
      </p:sp>
      <p:pic>
        <p:nvPicPr>
          <p:cNvPr id="7" name="Graphic 6" descr="Music Note">
            <a:extLst>
              <a:ext uri="{FF2B5EF4-FFF2-40B4-BE49-F238E27FC236}">
                <a16:creationId xmlns:a16="http://schemas.microsoft.com/office/drawing/2014/main" id="{E03216DF-C167-5AA6-9A9D-9C703CACDCB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6951" y="1793846"/>
            <a:ext cx="3620021" cy="3620021"/>
          </a:xfrm>
          <a:prstGeom prst="rect">
            <a:avLst/>
          </a:prstGeom>
        </p:spPr>
      </p:pic>
      <p:sp>
        <p:nvSpPr>
          <p:cNvPr id="19" name="Content Placeholder 2">
            <a:extLst>
              <a:ext uri="{FF2B5EF4-FFF2-40B4-BE49-F238E27FC236}">
                <a16:creationId xmlns:a16="http://schemas.microsoft.com/office/drawing/2014/main" id="{46DB72F1-BF81-F524-FB28-0CD460F3A6F8}"/>
              </a:ext>
            </a:extLst>
          </p:cNvPr>
          <p:cNvSpPr>
            <a:spLocks noGrp="1"/>
          </p:cNvSpPr>
          <p:nvPr>
            <p:ph idx="1"/>
          </p:nvPr>
        </p:nvSpPr>
        <p:spPr>
          <a:xfrm>
            <a:off x="6090574" y="2421682"/>
            <a:ext cx="4977578" cy="3639289"/>
          </a:xfrm>
        </p:spPr>
        <p:txBody>
          <a:bodyPr anchor="ctr">
            <a:normAutofit/>
          </a:bodyPr>
          <a:lstStyle/>
          <a:p>
            <a:r>
              <a:rPr lang="en-US" sz="1800">
                <a:solidFill>
                  <a:schemeClr val="tx2"/>
                </a:solidFill>
              </a:rPr>
              <a:t>This is a composition that Mozart has made that is very well-known across the whole world</a:t>
            </a:r>
          </a:p>
          <a:p>
            <a:r>
              <a:rPr lang="en-US" sz="1800">
                <a:solidFill>
                  <a:schemeClr val="tx2"/>
                </a:solidFill>
              </a:rPr>
              <a:t>This was composed on August 10, 1787</a:t>
            </a:r>
          </a:p>
          <a:p>
            <a:r>
              <a:rPr lang="en-US" sz="1800">
                <a:solidFill>
                  <a:schemeClr val="tx2"/>
                </a:solidFill>
              </a:rPr>
              <a:t>The meaning of, “Eine Kleine Nachtmusik” is “A Little Night Music”</a:t>
            </a:r>
          </a:p>
          <a:p>
            <a:r>
              <a:rPr lang="en-US" sz="1800">
                <a:solidFill>
                  <a:schemeClr val="tx2"/>
                </a:solidFill>
              </a:rPr>
              <a:t>It was admired by the lively, joyful, and memorable melodies</a:t>
            </a:r>
          </a:p>
          <a:p>
            <a:r>
              <a:rPr lang="en-US" sz="1800">
                <a:solidFill>
                  <a:schemeClr val="tx2"/>
                </a:solidFill>
              </a:rPr>
              <a:t>String instruments were mainly heard in the composition including, violins, violas, and a cello</a:t>
            </a:r>
          </a:p>
          <a:p>
            <a:endParaRPr lang="en-US" sz="1800">
              <a:solidFill>
                <a:schemeClr val="tx2"/>
              </a:solidFill>
            </a:endParaRPr>
          </a:p>
        </p:txBody>
      </p:sp>
      <p:grpSp>
        <p:nvGrpSpPr>
          <p:cNvPr id="20" name="Group 19">
            <a:extLst>
              <a:ext uri="{FF2B5EF4-FFF2-40B4-BE49-F238E27FC236}">
                <a16:creationId xmlns:a16="http://schemas.microsoft.com/office/drawing/2014/main" id="{C5F6476F-D303-44D3-B30F-1BA348F0F6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2635" y="52996"/>
            <a:ext cx="5928607" cy="6805005"/>
            <a:chOff x="6095999" y="52996"/>
            <a:chExt cx="6093363" cy="6805005"/>
          </a:xfrm>
          <a:solidFill>
            <a:schemeClr val="accent5">
              <a:alpha val="10000"/>
            </a:schemeClr>
          </a:solidFill>
        </p:grpSpPr>
        <p:sp>
          <p:nvSpPr>
            <p:cNvPr id="21" name="Freeform: Shape 20">
              <a:extLst>
                <a:ext uri="{FF2B5EF4-FFF2-40B4-BE49-F238E27FC236}">
                  <a16:creationId xmlns:a16="http://schemas.microsoft.com/office/drawing/2014/main" id="{C972EB4B-0539-4430-9340-8117B9D7C3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ACA5348F-9FF6-485F-898D-1BED7EC72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9"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33B89F41-1D91-447A-88C5-8A917809F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016764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1" name="Group 10">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5" name="Freeform: Shape 14">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 name="Group 11">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3" name="Freeform: Shape 12">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90834F2B-7CF4-6A32-004F-3EE5C5F7096F}"/>
              </a:ext>
            </a:extLst>
          </p:cNvPr>
          <p:cNvSpPr>
            <a:spLocks noGrp="1"/>
          </p:cNvSpPr>
          <p:nvPr>
            <p:ph type="title"/>
          </p:nvPr>
        </p:nvSpPr>
        <p:spPr>
          <a:xfrm>
            <a:off x="838199" y="1120676"/>
            <a:ext cx="7021513" cy="2308324"/>
          </a:xfrm>
        </p:spPr>
        <p:txBody>
          <a:bodyPr vert="horz" lIns="91440" tIns="45720" rIns="91440" bIns="45720" rtlCol="0" anchor="b">
            <a:normAutofit/>
          </a:bodyPr>
          <a:lstStyle/>
          <a:p>
            <a:r>
              <a:rPr lang="en-US" sz="7200" kern="1200" dirty="0">
                <a:solidFill>
                  <a:schemeClr val="bg1"/>
                </a:solidFill>
                <a:latin typeface="Algerian" panose="04020705040A02060702" pitchFamily="82" charset="0"/>
              </a:rPr>
              <a:t>Eine Kleine Nachtmusik</a:t>
            </a:r>
          </a:p>
        </p:txBody>
      </p:sp>
      <p:sp>
        <p:nvSpPr>
          <p:cNvPr id="3" name="Content Placeholder 2">
            <a:extLst>
              <a:ext uri="{FF2B5EF4-FFF2-40B4-BE49-F238E27FC236}">
                <a16:creationId xmlns:a16="http://schemas.microsoft.com/office/drawing/2014/main" id="{5949E529-0B0D-3D7E-4BED-C323B4DBB5E3}"/>
              </a:ext>
            </a:extLst>
          </p:cNvPr>
          <p:cNvSpPr>
            <a:spLocks noGrp="1"/>
          </p:cNvSpPr>
          <p:nvPr>
            <p:ph idx="1"/>
          </p:nvPr>
        </p:nvSpPr>
        <p:spPr>
          <a:xfrm>
            <a:off x="835024" y="3809999"/>
            <a:ext cx="7025753" cy="1012778"/>
          </a:xfrm>
        </p:spPr>
        <p:txBody>
          <a:bodyPr vert="horz" lIns="91440" tIns="45720" rIns="91440" bIns="45720" rtlCol="0">
            <a:normAutofit/>
          </a:bodyPr>
          <a:lstStyle/>
          <a:p>
            <a:pPr marL="0" indent="0">
              <a:buNone/>
            </a:pPr>
            <a:r>
              <a:rPr lang="en-US" sz="2400" b="1" kern="1200" dirty="0">
                <a:solidFill>
                  <a:schemeClr val="bg1"/>
                </a:solidFill>
                <a:latin typeface="+mn-lt"/>
                <a:ea typeface="+mn-ea"/>
                <a:cs typeface="+mn-cs"/>
                <a:hlinkClick r:id="rId3"/>
              </a:rPr>
              <a:t>https://www.youtube.com/watch?v=r_oK8dKIBYc</a:t>
            </a:r>
            <a:endParaRPr lang="en-US" sz="2400" b="1" kern="1200" dirty="0">
              <a:solidFill>
                <a:schemeClr val="bg1"/>
              </a:solidFill>
              <a:latin typeface="+mn-lt"/>
              <a:ea typeface="+mn-ea"/>
              <a:cs typeface="+mn-cs"/>
            </a:endParaRPr>
          </a:p>
        </p:txBody>
      </p:sp>
    </p:spTree>
    <p:extLst>
      <p:ext uri="{BB962C8B-B14F-4D97-AF65-F5344CB8AC3E}">
        <p14:creationId xmlns:p14="http://schemas.microsoft.com/office/powerpoint/2010/main" val="33561881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DDBB197-D710-4A4F-A9CA-FD2177498B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75D1CFA-2CDB-4B64-BD9F-85744E8DA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0E3552-7C4F-A3DA-5006-A61ED980DC09}"/>
              </a:ext>
            </a:extLst>
          </p:cNvPr>
          <p:cNvSpPr>
            <a:spLocks noGrp="1"/>
          </p:cNvSpPr>
          <p:nvPr>
            <p:ph type="title"/>
          </p:nvPr>
        </p:nvSpPr>
        <p:spPr>
          <a:xfrm>
            <a:off x="804672" y="802955"/>
            <a:ext cx="4977976" cy="1454051"/>
          </a:xfrm>
        </p:spPr>
        <p:txBody>
          <a:bodyPr>
            <a:normAutofit/>
          </a:bodyPr>
          <a:lstStyle/>
          <a:p>
            <a:r>
              <a:rPr lang="en-US" sz="3600">
                <a:solidFill>
                  <a:schemeClr val="tx2"/>
                </a:solidFill>
                <a:latin typeface="72 Black" panose="020B0A04030603020204" pitchFamily="34" charset="0"/>
                <a:cs typeface="72 Black" panose="020B0A04030603020204" pitchFamily="34" charset="0"/>
              </a:rPr>
              <a:t>Works Cited</a:t>
            </a:r>
          </a:p>
        </p:txBody>
      </p:sp>
      <p:sp>
        <p:nvSpPr>
          <p:cNvPr id="8" name="Content Placeholder 2">
            <a:extLst>
              <a:ext uri="{FF2B5EF4-FFF2-40B4-BE49-F238E27FC236}">
                <a16:creationId xmlns:a16="http://schemas.microsoft.com/office/drawing/2014/main" id="{E1A02EBB-27C5-875A-D476-170E1542B2F1}"/>
              </a:ext>
            </a:extLst>
          </p:cNvPr>
          <p:cNvSpPr>
            <a:spLocks noGrp="1"/>
          </p:cNvSpPr>
          <p:nvPr>
            <p:ph idx="1"/>
          </p:nvPr>
        </p:nvSpPr>
        <p:spPr>
          <a:xfrm>
            <a:off x="804672" y="2421682"/>
            <a:ext cx="4977578" cy="3639289"/>
          </a:xfrm>
        </p:spPr>
        <p:txBody>
          <a:bodyPr anchor="ctr">
            <a:normAutofit/>
          </a:bodyPr>
          <a:lstStyle/>
          <a:p>
            <a:r>
              <a:rPr lang="en-US" sz="1800">
                <a:solidFill>
                  <a:schemeClr val="tx2"/>
                </a:solidFill>
                <a:hlinkClick r:id="rId2"/>
              </a:rPr>
              <a:t>https://en.wikipedia.org/wiki/Wolfgang_Amadeus_Mozart</a:t>
            </a:r>
            <a:endParaRPr lang="en-US" sz="1800">
              <a:solidFill>
                <a:schemeClr val="tx2"/>
              </a:solidFill>
            </a:endParaRPr>
          </a:p>
          <a:p>
            <a:r>
              <a:rPr lang="en-US" sz="1800">
                <a:solidFill>
                  <a:schemeClr val="tx2"/>
                </a:solidFill>
                <a:hlinkClick r:id="rId3"/>
              </a:rPr>
              <a:t>https://www.britannica.com/biography/Wolfgang-Amadeus-Mozart</a:t>
            </a:r>
            <a:endParaRPr lang="en-US" sz="1800">
              <a:solidFill>
                <a:schemeClr val="tx2"/>
              </a:solidFill>
            </a:endParaRPr>
          </a:p>
        </p:txBody>
      </p:sp>
      <p:grpSp>
        <p:nvGrpSpPr>
          <p:cNvPr id="14" name="Group 13">
            <a:extLst>
              <a:ext uri="{FF2B5EF4-FFF2-40B4-BE49-F238E27FC236}">
                <a16:creationId xmlns:a16="http://schemas.microsoft.com/office/drawing/2014/main" id="{25EE5136-01F1-466C-962D-BA9B4C6757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69897" y="0"/>
            <a:ext cx="5822103" cy="6685267"/>
            <a:chOff x="6357228" y="0"/>
            <a:chExt cx="5822103" cy="6685267"/>
          </a:xfrm>
        </p:grpSpPr>
        <p:sp>
          <p:nvSpPr>
            <p:cNvPr id="15" name="Freeform: Shape 14">
              <a:extLst>
                <a:ext uri="{FF2B5EF4-FFF2-40B4-BE49-F238E27FC236}">
                  <a16:creationId xmlns:a16="http://schemas.microsoft.com/office/drawing/2014/main" id="{E11D3AD4-AF9B-4EB5-8C7B-C45D173B4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57228" y="0"/>
              <a:ext cx="5822102" cy="6685267"/>
            </a:xfrm>
            <a:custGeom>
              <a:avLst/>
              <a:gdLst>
                <a:gd name="connsiteX0" fmla="*/ 2605444 w 5822102"/>
                <a:gd name="connsiteY0" fmla="*/ 0 h 6685267"/>
                <a:gd name="connsiteX1" fmla="*/ 4757391 w 5822102"/>
                <a:gd name="connsiteY1" fmla="*/ 0 h 6685267"/>
                <a:gd name="connsiteX2" fmla="*/ 4913680 w 5822102"/>
                <a:gd name="connsiteY2" fmla="*/ 56274 h 6685267"/>
                <a:gd name="connsiteX3" fmla="*/ 5376238 w 5822102"/>
                <a:gd name="connsiteY3" fmla="*/ 282027 h 6685267"/>
                <a:gd name="connsiteX4" fmla="*/ 5658024 w 5822102"/>
                <a:gd name="connsiteY4" fmla="*/ 471014 h 6685267"/>
                <a:gd name="connsiteX5" fmla="*/ 5822102 w 5822102"/>
                <a:gd name="connsiteY5" fmla="*/ 609109 h 6685267"/>
                <a:gd name="connsiteX6" fmla="*/ 5822102 w 5822102"/>
                <a:gd name="connsiteY6" fmla="*/ 760697 h 6685267"/>
                <a:gd name="connsiteX7" fmla="*/ 5707785 w 5822102"/>
                <a:gd name="connsiteY7" fmla="*/ 666601 h 6685267"/>
                <a:gd name="connsiteX8" fmla="*/ 5577306 w 5822102"/>
                <a:gd name="connsiteY8" fmla="*/ 571666 h 6685267"/>
                <a:gd name="connsiteX9" fmla="*/ 5298630 w 5822102"/>
                <a:gd name="connsiteY9" fmla="*/ 407449 h 6685267"/>
                <a:gd name="connsiteX10" fmla="*/ 4690768 w 5822102"/>
                <a:gd name="connsiteY10" fmla="*/ 184979 h 6685267"/>
                <a:gd name="connsiteX11" fmla="*/ 4048577 w 5822102"/>
                <a:gd name="connsiteY11" fmla="*/ 99280 h 6685267"/>
                <a:gd name="connsiteX12" fmla="*/ 3405404 w 5822102"/>
                <a:gd name="connsiteY12" fmla="*/ 131937 h 6685267"/>
                <a:gd name="connsiteX13" fmla="*/ 3089702 w 5822102"/>
                <a:gd name="connsiteY13" fmla="*/ 190190 h 6685267"/>
                <a:gd name="connsiteX14" fmla="*/ 2780132 w 5822102"/>
                <a:gd name="connsiteY14" fmla="*/ 273457 h 6685267"/>
                <a:gd name="connsiteX15" fmla="*/ 2478040 w 5822102"/>
                <a:gd name="connsiteY15" fmla="*/ 379654 h 6685267"/>
                <a:gd name="connsiteX16" fmla="*/ 2184897 w 5822102"/>
                <a:gd name="connsiteY16" fmla="*/ 507972 h 6685267"/>
                <a:gd name="connsiteX17" fmla="*/ 1629141 w 5822102"/>
                <a:gd name="connsiteY17" fmla="*/ 823205 h 6685267"/>
                <a:gd name="connsiteX18" fmla="*/ 1497711 w 5822102"/>
                <a:gd name="connsiteY18" fmla="*/ 914000 h 6685267"/>
                <a:gd name="connsiteX19" fmla="*/ 1433099 w 5822102"/>
                <a:gd name="connsiteY19" fmla="*/ 960903 h 6685267"/>
                <a:gd name="connsiteX20" fmla="*/ 1369346 w 5822102"/>
                <a:gd name="connsiteY20" fmla="*/ 1008963 h 6685267"/>
                <a:gd name="connsiteX21" fmla="*/ 1123406 w 5822102"/>
                <a:gd name="connsiteY21" fmla="*/ 1212905 h 6685267"/>
                <a:gd name="connsiteX22" fmla="*/ 684367 w 5822102"/>
                <a:gd name="connsiteY22" fmla="*/ 1675564 h 6685267"/>
                <a:gd name="connsiteX23" fmla="*/ 497153 w 5822102"/>
                <a:gd name="connsiteY23" fmla="*/ 1933588 h 6685267"/>
                <a:gd name="connsiteX24" fmla="*/ 337770 w 5822102"/>
                <a:gd name="connsiteY24" fmla="*/ 2208983 h 6685267"/>
                <a:gd name="connsiteX25" fmla="*/ 302461 w 5822102"/>
                <a:gd name="connsiteY25" fmla="*/ 2280207 h 6685267"/>
                <a:gd name="connsiteX26" fmla="*/ 285296 w 5822102"/>
                <a:gd name="connsiteY26" fmla="*/ 2316107 h 6685267"/>
                <a:gd name="connsiteX27" fmla="*/ 268991 w 5822102"/>
                <a:gd name="connsiteY27" fmla="*/ 2352355 h 6685267"/>
                <a:gd name="connsiteX28" fmla="*/ 237849 w 5822102"/>
                <a:gd name="connsiteY28" fmla="*/ 2425432 h 6685267"/>
                <a:gd name="connsiteX29" fmla="*/ 208670 w 5822102"/>
                <a:gd name="connsiteY29" fmla="*/ 2499319 h 6685267"/>
                <a:gd name="connsiteX30" fmla="*/ 113775 w 5822102"/>
                <a:gd name="connsiteY30" fmla="*/ 2801929 h 6685267"/>
                <a:gd name="connsiteX31" fmla="*/ 36781 w 5822102"/>
                <a:gd name="connsiteY31" fmla="*/ 3428922 h 6685267"/>
                <a:gd name="connsiteX32" fmla="*/ 69148 w 5822102"/>
                <a:gd name="connsiteY32" fmla="*/ 3741955 h 6685267"/>
                <a:gd name="connsiteX33" fmla="*/ 167966 w 5822102"/>
                <a:gd name="connsiteY33" fmla="*/ 4041323 h 6685267"/>
                <a:gd name="connsiteX34" fmla="*/ 202049 w 5822102"/>
                <a:gd name="connsiteY34" fmla="*/ 4112894 h 6685267"/>
                <a:gd name="connsiteX35" fmla="*/ 239933 w 5822102"/>
                <a:gd name="connsiteY35" fmla="*/ 4182843 h 6685267"/>
                <a:gd name="connsiteX36" fmla="*/ 323916 w 5822102"/>
                <a:gd name="connsiteY36" fmla="*/ 4318456 h 6685267"/>
                <a:gd name="connsiteX37" fmla="*/ 416604 w 5822102"/>
                <a:gd name="connsiteY37" fmla="*/ 4449436 h 6685267"/>
                <a:gd name="connsiteX38" fmla="*/ 515911 w 5822102"/>
                <a:gd name="connsiteY38" fmla="*/ 4576711 h 6685267"/>
                <a:gd name="connsiteX39" fmla="*/ 722619 w 5822102"/>
                <a:gd name="connsiteY39" fmla="*/ 4828482 h 6685267"/>
                <a:gd name="connsiteX40" fmla="*/ 825972 w 5822102"/>
                <a:gd name="connsiteY40" fmla="*/ 4956104 h 6685267"/>
                <a:gd name="connsiteX41" fmla="*/ 926506 w 5822102"/>
                <a:gd name="connsiteY41" fmla="*/ 5085347 h 6685267"/>
                <a:gd name="connsiteX42" fmla="*/ 1027040 w 5822102"/>
                <a:gd name="connsiteY42" fmla="*/ 5210191 h 6685267"/>
                <a:gd name="connsiteX43" fmla="*/ 1132110 w 5822102"/>
                <a:gd name="connsiteY43" fmla="*/ 5330748 h 6685267"/>
                <a:gd name="connsiteX44" fmla="*/ 1354880 w 5822102"/>
                <a:gd name="connsiteY44" fmla="*/ 5558083 h 6685267"/>
                <a:gd name="connsiteX45" fmla="*/ 1855220 w 5822102"/>
                <a:gd name="connsiteY45" fmla="*/ 5937591 h 6685267"/>
                <a:gd name="connsiteX46" fmla="*/ 2131810 w 5822102"/>
                <a:gd name="connsiteY46" fmla="*/ 6080268 h 6685267"/>
                <a:gd name="connsiteX47" fmla="*/ 2423726 w 5822102"/>
                <a:gd name="connsiteY47" fmla="*/ 6188087 h 6685267"/>
                <a:gd name="connsiteX48" fmla="*/ 2727780 w 5822102"/>
                <a:gd name="connsiteY48" fmla="*/ 6262552 h 6685267"/>
                <a:gd name="connsiteX49" fmla="*/ 3041276 w 5822102"/>
                <a:gd name="connsiteY49" fmla="*/ 6304245 h 6685267"/>
                <a:gd name="connsiteX50" fmla="*/ 3360532 w 5822102"/>
                <a:gd name="connsiteY50" fmla="*/ 6317331 h 6685267"/>
                <a:gd name="connsiteX51" fmla="*/ 3439855 w 5822102"/>
                <a:gd name="connsiteY51" fmla="*/ 6316751 h 6685267"/>
                <a:gd name="connsiteX52" fmla="*/ 3478721 w 5822102"/>
                <a:gd name="connsiteY52" fmla="*/ 6315826 h 6685267"/>
                <a:gd name="connsiteX53" fmla="*/ 3517463 w 5822102"/>
                <a:gd name="connsiteY53" fmla="*/ 6313971 h 6685267"/>
                <a:gd name="connsiteX54" fmla="*/ 3671452 w 5822102"/>
                <a:gd name="connsiteY54" fmla="*/ 6301233 h 6685267"/>
                <a:gd name="connsiteX55" fmla="*/ 4265460 w 5822102"/>
                <a:gd name="connsiteY55" fmla="*/ 6149638 h 6685267"/>
                <a:gd name="connsiteX56" fmla="*/ 4546587 w 5822102"/>
                <a:gd name="connsiteY56" fmla="*/ 6018079 h 6685267"/>
                <a:gd name="connsiteX57" fmla="*/ 4818030 w 5822102"/>
                <a:gd name="connsiteY57" fmla="*/ 5858029 h 6685267"/>
                <a:gd name="connsiteX58" fmla="*/ 5081870 w 5822102"/>
                <a:gd name="connsiteY58" fmla="*/ 5676903 h 6685267"/>
                <a:gd name="connsiteX59" fmla="*/ 5212073 w 5822102"/>
                <a:gd name="connsiteY59" fmla="*/ 5581013 h 6685267"/>
                <a:gd name="connsiteX60" fmla="*/ 5343625 w 5822102"/>
                <a:gd name="connsiteY60" fmla="*/ 5481533 h 6685267"/>
                <a:gd name="connsiteX61" fmla="*/ 5610378 w 5822102"/>
                <a:gd name="connsiteY61" fmla="*/ 5284425 h 6685267"/>
                <a:gd name="connsiteX62" fmla="*/ 5822102 w 5822102"/>
                <a:gd name="connsiteY62" fmla="*/ 5126414 h 6685267"/>
                <a:gd name="connsiteX63" fmla="*/ 5822102 w 5822102"/>
                <a:gd name="connsiteY63" fmla="*/ 5556641 h 6685267"/>
                <a:gd name="connsiteX64" fmla="*/ 5576325 w 5822102"/>
                <a:gd name="connsiteY64" fmla="*/ 5749979 h 6685267"/>
                <a:gd name="connsiteX65" fmla="*/ 5447715 w 5822102"/>
                <a:gd name="connsiteY65" fmla="*/ 5852818 h 6685267"/>
                <a:gd name="connsiteX66" fmla="*/ 5315059 w 5822102"/>
                <a:gd name="connsiteY66" fmla="*/ 5956236 h 6685267"/>
                <a:gd name="connsiteX67" fmla="*/ 5038468 w 5822102"/>
                <a:gd name="connsiteY67" fmla="*/ 6155776 h 6685267"/>
                <a:gd name="connsiteX68" fmla="*/ 4741892 w 5822102"/>
                <a:gd name="connsiteY68" fmla="*/ 6338292 h 6685267"/>
                <a:gd name="connsiteX69" fmla="*/ 4420920 w 5822102"/>
                <a:gd name="connsiteY69" fmla="*/ 6492203 h 6685267"/>
                <a:gd name="connsiteX70" fmla="*/ 3717672 w 5822102"/>
                <a:gd name="connsiteY70" fmla="*/ 6670434 h 6685267"/>
                <a:gd name="connsiteX71" fmla="*/ 3535853 w 5822102"/>
                <a:gd name="connsiteY71" fmla="*/ 6683289 h 6685267"/>
                <a:gd name="connsiteX72" fmla="*/ 3490367 w 5822102"/>
                <a:gd name="connsiteY72" fmla="*/ 6684910 h 6685267"/>
                <a:gd name="connsiteX73" fmla="*/ 3445005 w 5822102"/>
                <a:gd name="connsiteY73" fmla="*/ 6685142 h 6685267"/>
                <a:gd name="connsiteX74" fmla="*/ 3355872 w 5822102"/>
                <a:gd name="connsiteY74" fmla="*/ 6684100 h 6685267"/>
                <a:gd name="connsiteX75" fmla="*/ 3179203 w 5822102"/>
                <a:gd name="connsiteY75" fmla="*/ 6677150 h 6685267"/>
                <a:gd name="connsiteX76" fmla="*/ 3002410 w 5822102"/>
                <a:gd name="connsiteY76" fmla="*/ 6661169 h 6685267"/>
                <a:gd name="connsiteX77" fmla="*/ 2650296 w 5822102"/>
                <a:gd name="connsiteY77" fmla="*/ 6604191 h 6685267"/>
                <a:gd name="connsiteX78" fmla="*/ 2306028 w 5822102"/>
                <a:gd name="connsiteY78" fmla="*/ 6505869 h 6685267"/>
                <a:gd name="connsiteX79" fmla="*/ 1978803 w 5822102"/>
                <a:gd name="connsiteY79" fmla="*/ 6363307 h 6685267"/>
                <a:gd name="connsiteX80" fmla="*/ 1678428 w 5822102"/>
                <a:gd name="connsiteY80" fmla="*/ 6177779 h 6685267"/>
                <a:gd name="connsiteX81" fmla="*/ 1175880 w 5822102"/>
                <a:gd name="connsiteY81" fmla="*/ 5710373 h 6685267"/>
                <a:gd name="connsiteX82" fmla="*/ 971502 w 5822102"/>
                <a:gd name="connsiteY82" fmla="*/ 5445399 h 6685267"/>
                <a:gd name="connsiteX83" fmla="*/ 790909 w 5822102"/>
                <a:gd name="connsiteY83" fmla="*/ 5169078 h 6685267"/>
                <a:gd name="connsiteX84" fmla="*/ 706680 w 5822102"/>
                <a:gd name="connsiteY84" fmla="*/ 5031959 h 6685267"/>
                <a:gd name="connsiteX85" fmla="*/ 619143 w 5822102"/>
                <a:gd name="connsiteY85" fmla="*/ 4897157 h 6685267"/>
                <a:gd name="connsiteX86" fmla="*/ 436465 w 5822102"/>
                <a:gd name="connsiteY86" fmla="*/ 4628710 h 6685267"/>
                <a:gd name="connsiteX87" fmla="*/ 347088 w 5822102"/>
                <a:gd name="connsiteY87" fmla="*/ 4492171 h 6685267"/>
                <a:gd name="connsiteX88" fmla="*/ 262001 w 5822102"/>
                <a:gd name="connsiteY88" fmla="*/ 4352619 h 6685267"/>
                <a:gd name="connsiteX89" fmla="*/ 118679 w 5822102"/>
                <a:gd name="connsiteY89" fmla="*/ 4059853 h 6685267"/>
                <a:gd name="connsiteX90" fmla="*/ 28322 w 5822102"/>
                <a:gd name="connsiteY90" fmla="*/ 3749136 h 6685267"/>
                <a:gd name="connsiteX91" fmla="*/ 0 w 5822102"/>
                <a:gd name="connsiteY91" fmla="*/ 3428922 h 6685267"/>
                <a:gd name="connsiteX92" fmla="*/ 253052 w 5822102"/>
                <a:gd name="connsiteY92" fmla="*/ 2174356 h 6685267"/>
                <a:gd name="connsiteX93" fmla="*/ 389141 w 5822102"/>
                <a:gd name="connsiteY93" fmla="*/ 1877652 h 6685267"/>
                <a:gd name="connsiteX94" fmla="*/ 552079 w 5822102"/>
                <a:gd name="connsiteY94" fmla="*/ 1591834 h 6685267"/>
                <a:gd name="connsiteX95" fmla="*/ 954950 w 5822102"/>
                <a:gd name="connsiteY95" fmla="*/ 1061773 h 6685267"/>
                <a:gd name="connsiteX96" fmla="*/ 1192922 w 5822102"/>
                <a:gd name="connsiteY96" fmla="*/ 822626 h 6685267"/>
                <a:gd name="connsiteX97" fmla="*/ 1255939 w 5822102"/>
                <a:gd name="connsiteY97" fmla="*/ 765880 h 6685267"/>
                <a:gd name="connsiteX98" fmla="*/ 1320183 w 5822102"/>
                <a:gd name="connsiteY98" fmla="*/ 710291 h 6685267"/>
                <a:gd name="connsiteX99" fmla="*/ 1452961 w 5822102"/>
                <a:gd name="connsiteY99" fmla="*/ 603514 h 6685267"/>
                <a:gd name="connsiteX100" fmla="*/ 2033360 w 5822102"/>
                <a:gd name="connsiteY100" fmla="*/ 235818 h 6685267"/>
                <a:gd name="connsiteX101" fmla="*/ 2512513 w 5822102"/>
                <a:gd name="connsiteY101" fmla="*/ 30012 h 668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5822102" h="6685267">
                  <a:moveTo>
                    <a:pt x="2605444" y="0"/>
                  </a:moveTo>
                  <a:lnTo>
                    <a:pt x="4757391" y="0"/>
                  </a:lnTo>
                  <a:lnTo>
                    <a:pt x="4913680" y="56274"/>
                  </a:lnTo>
                  <a:cubicBezTo>
                    <a:pt x="5074659" y="119278"/>
                    <a:pt x="5229483" y="195083"/>
                    <a:pt x="5376238" y="282027"/>
                  </a:cubicBezTo>
                  <a:cubicBezTo>
                    <a:pt x="5474014" y="340105"/>
                    <a:pt x="5568080" y="403280"/>
                    <a:pt x="5658024" y="471014"/>
                  </a:cubicBezTo>
                  <a:lnTo>
                    <a:pt x="5822102" y="609109"/>
                  </a:lnTo>
                  <a:lnTo>
                    <a:pt x="5822102" y="760697"/>
                  </a:lnTo>
                  <a:lnTo>
                    <a:pt x="5707785" y="666601"/>
                  </a:lnTo>
                  <a:cubicBezTo>
                    <a:pt x="5665273" y="633682"/>
                    <a:pt x="5621749" y="602008"/>
                    <a:pt x="5577306" y="571666"/>
                  </a:cubicBezTo>
                  <a:cubicBezTo>
                    <a:pt x="5487929" y="511562"/>
                    <a:pt x="5395118" y="456089"/>
                    <a:pt x="5298630" y="407449"/>
                  </a:cubicBezTo>
                  <a:cubicBezTo>
                    <a:pt x="5106266" y="309010"/>
                    <a:pt x="4901153" y="235355"/>
                    <a:pt x="4690768" y="184979"/>
                  </a:cubicBezTo>
                  <a:cubicBezTo>
                    <a:pt x="4480382" y="134486"/>
                    <a:pt x="4264724" y="106807"/>
                    <a:pt x="4048577" y="99280"/>
                  </a:cubicBezTo>
                  <a:cubicBezTo>
                    <a:pt x="3832182" y="90709"/>
                    <a:pt x="3617997" y="102290"/>
                    <a:pt x="3405404" y="131937"/>
                  </a:cubicBezTo>
                  <a:cubicBezTo>
                    <a:pt x="3299353" y="147340"/>
                    <a:pt x="3193915" y="166449"/>
                    <a:pt x="3089702" y="190190"/>
                  </a:cubicBezTo>
                  <a:cubicBezTo>
                    <a:pt x="2985491" y="214278"/>
                    <a:pt x="2882137" y="241725"/>
                    <a:pt x="2780132" y="273457"/>
                  </a:cubicBezTo>
                  <a:cubicBezTo>
                    <a:pt x="2678126" y="305073"/>
                    <a:pt x="2577348" y="340510"/>
                    <a:pt x="2478040" y="379654"/>
                  </a:cubicBezTo>
                  <a:cubicBezTo>
                    <a:pt x="2378854" y="418914"/>
                    <a:pt x="2281017" y="461763"/>
                    <a:pt x="2184897" y="507972"/>
                  </a:cubicBezTo>
                  <a:cubicBezTo>
                    <a:pt x="1992657" y="600271"/>
                    <a:pt x="1806791" y="705542"/>
                    <a:pt x="1629141" y="823205"/>
                  </a:cubicBezTo>
                  <a:cubicBezTo>
                    <a:pt x="1584882" y="852736"/>
                    <a:pt x="1540745" y="882731"/>
                    <a:pt x="1497711" y="914000"/>
                  </a:cubicBezTo>
                  <a:cubicBezTo>
                    <a:pt x="1475888" y="929286"/>
                    <a:pt x="1454555" y="945153"/>
                    <a:pt x="1433099" y="960903"/>
                  </a:cubicBezTo>
                  <a:cubicBezTo>
                    <a:pt x="1411521" y="976537"/>
                    <a:pt x="1390311" y="992634"/>
                    <a:pt x="1369346" y="1008963"/>
                  </a:cubicBezTo>
                  <a:cubicBezTo>
                    <a:pt x="1285119" y="1074165"/>
                    <a:pt x="1202730" y="1141797"/>
                    <a:pt x="1123406" y="1212905"/>
                  </a:cubicBezTo>
                  <a:cubicBezTo>
                    <a:pt x="964391" y="1354656"/>
                    <a:pt x="816900" y="1509261"/>
                    <a:pt x="684367" y="1675564"/>
                  </a:cubicBezTo>
                  <a:cubicBezTo>
                    <a:pt x="618161" y="1758716"/>
                    <a:pt x="555512" y="1844763"/>
                    <a:pt x="497153" y="1933588"/>
                  </a:cubicBezTo>
                  <a:cubicBezTo>
                    <a:pt x="439775" y="2022877"/>
                    <a:pt x="385584" y="2114367"/>
                    <a:pt x="337770" y="2208983"/>
                  </a:cubicBezTo>
                  <a:cubicBezTo>
                    <a:pt x="325388" y="2232493"/>
                    <a:pt x="313862" y="2256349"/>
                    <a:pt x="302461" y="2280207"/>
                  </a:cubicBezTo>
                  <a:lnTo>
                    <a:pt x="285296" y="2316107"/>
                  </a:lnTo>
                  <a:lnTo>
                    <a:pt x="268991" y="2352355"/>
                  </a:lnTo>
                  <a:cubicBezTo>
                    <a:pt x="258324" y="2376560"/>
                    <a:pt x="247535" y="2400764"/>
                    <a:pt x="237849" y="2425432"/>
                  </a:cubicBezTo>
                  <a:cubicBezTo>
                    <a:pt x="228163" y="2450099"/>
                    <a:pt x="217498" y="2474419"/>
                    <a:pt x="208670" y="2499319"/>
                  </a:cubicBezTo>
                  <a:cubicBezTo>
                    <a:pt x="170909" y="2598219"/>
                    <a:pt x="138908" y="2699206"/>
                    <a:pt x="113775" y="2801929"/>
                  </a:cubicBezTo>
                  <a:cubicBezTo>
                    <a:pt x="62773" y="3006911"/>
                    <a:pt x="36659" y="3217917"/>
                    <a:pt x="36781" y="3428922"/>
                  </a:cubicBezTo>
                  <a:cubicBezTo>
                    <a:pt x="37394" y="3534078"/>
                    <a:pt x="47816" y="3639001"/>
                    <a:pt x="69148" y="3741955"/>
                  </a:cubicBezTo>
                  <a:cubicBezTo>
                    <a:pt x="91585" y="3844679"/>
                    <a:pt x="124074" y="3945202"/>
                    <a:pt x="167966" y="4041323"/>
                  </a:cubicBezTo>
                  <a:cubicBezTo>
                    <a:pt x="178387" y="4065528"/>
                    <a:pt x="190525" y="4089153"/>
                    <a:pt x="202049" y="4112894"/>
                  </a:cubicBezTo>
                  <a:cubicBezTo>
                    <a:pt x="214555" y="4136288"/>
                    <a:pt x="226447" y="4159912"/>
                    <a:pt x="239933" y="4182843"/>
                  </a:cubicBezTo>
                  <a:cubicBezTo>
                    <a:pt x="265680" y="4229167"/>
                    <a:pt x="294368" y="4274101"/>
                    <a:pt x="323916" y="4318456"/>
                  </a:cubicBezTo>
                  <a:cubicBezTo>
                    <a:pt x="353341" y="4362927"/>
                    <a:pt x="384849" y="4406240"/>
                    <a:pt x="416604" y="4449436"/>
                  </a:cubicBezTo>
                  <a:cubicBezTo>
                    <a:pt x="448847" y="4492286"/>
                    <a:pt x="482319" y="4534557"/>
                    <a:pt x="515911" y="4576711"/>
                  </a:cubicBezTo>
                  <a:cubicBezTo>
                    <a:pt x="583219" y="4661137"/>
                    <a:pt x="653594" y="4743825"/>
                    <a:pt x="722619" y="4828482"/>
                  </a:cubicBezTo>
                  <a:cubicBezTo>
                    <a:pt x="757315" y="4870637"/>
                    <a:pt x="791889" y="4913138"/>
                    <a:pt x="825972" y="4956104"/>
                  </a:cubicBezTo>
                  <a:cubicBezTo>
                    <a:pt x="859934" y="4998722"/>
                    <a:pt x="893649" y="5044004"/>
                    <a:pt x="926506" y="5085347"/>
                  </a:cubicBezTo>
                  <a:cubicBezTo>
                    <a:pt x="959119" y="5127734"/>
                    <a:pt x="993324" y="5168847"/>
                    <a:pt x="1027040" y="5210191"/>
                  </a:cubicBezTo>
                  <a:cubicBezTo>
                    <a:pt x="1061737" y="5250840"/>
                    <a:pt x="1096188" y="5291488"/>
                    <a:pt x="1132110" y="5330748"/>
                  </a:cubicBezTo>
                  <a:cubicBezTo>
                    <a:pt x="1203465" y="5409731"/>
                    <a:pt x="1277639" y="5485818"/>
                    <a:pt x="1354880" y="5558083"/>
                  </a:cubicBezTo>
                  <a:cubicBezTo>
                    <a:pt x="1509603" y="5702266"/>
                    <a:pt x="1676588" y="5830930"/>
                    <a:pt x="1855220" y="5937591"/>
                  </a:cubicBezTo>
                  <a:cubicBezTo>
                    <a:pt x="1944720" y="5990632"/>
                    <a:pt x="2036549" y="6039272"/>
                    <a:pt x="2131810" y="6080268"/>
                  </a:cubicBezTo>
                  <a:cubicBezTo>
                    <a:pt x="2226460" y="6122423"/>
                    <a:pt x="2324173" y="6157977"/>
                    <a:pt x="2423726" y="6188087"/>
                  </a:cubicBezTo>
                  <a:cubicBezTo>
                    <a:pt x="2523280" y="6218313"/>
                    <a:pt x="2624794" y="6242749"/>
                    <a:pt x="2727780" y="6262552"/>
                  </a:cubicBezTo>
                  <a:cubicBezTo>
                    <a:pt x="2830890" y="6282008"/>
                    <a:pt x="2935714" y="6295326"/>
                    <a:pt x="3041276" y="6304245"/>
                  </a:cubicBezTo>
                  <a:cubicBezTo>
                    <a:pt x="3146836" y="6313277"/>
                    <a:pt x="3253499" y="6317215"/>
                    <a:pt x="3360532" y="6317331"/>
                  </a:cubicBezTo>
                  <a:cubicBezTo>
                    <a:pt x="3387259" y="6317331"/>
                    <a:pt x="3414354" y="6317794"/>
                    <a:pt x="3439855" y="6316751"/>
                  </a:cubicBezTo>
                  <a:lnTo>
                    <a:pt x="3478721" y="6315826"/>
                  </a:lnTo>
                  <a:lnTo>
                    <a:pt x="3517463" y="6313971"/>
                  </a:lnTo>
                  <a:cubicBezTo>
                    <a:pt x="3569078" y="6311772"/>
                    <a:pt x="3620449" y="6306907"/>
                    <a:pt x="3671452" y="6301233"/>
                  </a:cubicBezTo>
                  <a:cubicBezTo>
                    <a:pt x="3875707" y="6277608"/>
                    <a:pt x="4074445" y="6225841"/>
                    <a:pt x="4265460" y="6149638"/>
                  </a:cubicBezTo>
                  <a:cubicBezTo>
                    <a:pt x="4361212" y="6111884"/>
                    <a:pt x="4454636" y="6067065"/>
                    <a:pt x="4546587" y="6018079"/>
                  </a:cubicBezTo>
                  <a:cubicBezTo>
                    <a:pt x="4638662" y="5969322"/>
                    <a:pt x="4729020" y="5915240"/>
                    <a:pt x="4818030" y="5858029"/>
                  </a:cubicBezTo>
                  <a:cubicBezTo>
                    <a:pt x="4907038" y="5800703"/>
                    <a:pt x="4994577" y="5739672"/>
                    <a:pt x="5081870" y="5676903"/>
                  </a:cubicBezTo>
                  <a:cubicBezTo>
                    <a:pt x="5125392" y="5645519"/>
                    <a:pt x="5168794" y="5613324"/>
                    <a:pt x="5212073" y="5581013"/>
                  </a:cubicBezTo>
                  <a:lnTo>
                    <a:pt x="5343625" y="5481533"/>
                  </a:lnTo>
                  <a:cubicBezTo>
                    <a:pt x="5432696" y="5414768"/>
                    <a:pt x="5521951" y="5349452"/>
                    <a:pt x="5610378" y="5284425"/>
                  </a:cubicBezTo>
                  <a:lnTo>
                    <a:pt x="5822102" y="5126414"/>
                  </a:lnTo>
                  <a:lnTo>
                    <a:pt x="5822102" y="5556641"/>
                  </a:lnTo>
                  <a:lnTo>
                    <a:pt x="5576325" y="5749979"/>
                  </a:lnTo>
                  <a:lnTo>
                    <a:pt x="5447715" y="5852818"/>
                  </a:lnTo>
                  <a:cubicBezTo>
                    <a:pt x="5403945" y="5887445"/>
                    <a:pt x="5359932" y="5922073"/>
                    <a:pt x="5315059" y="5956236"/>
                  </a:cubicBezTo>
                  <a:cubicBezTo>
                    <a:pt x="5225682" y="6024680"/>
                    <a:pt x="5133976" y="6091734"/>
                    <a:pt x="5038468" y="6155776"/>
                  </a:cubicBezTo>
                  <a:cubicBezTo>
                    <a:pt x="4943084" y="6219703"/>
                    <a:pt x="4845002" y="6281777"/>
                    <a:pt x="4741892" y="6338292"/>
                  </a:cubicBezTo>
                  <a:cubicBezTo>
                    <a:pt x="4638784" y="6394692"/>
                    <a:pt x="4532120" y="6447038"/>
                    <a:pt x="4420920" y="6492203"/>
                  </a:cubicBezTo>
                  <a:cubicBezTo>
                    <a:pt x="4199255" y="6583693"/>
                    <a:pt x="3959813" y="6644840"/>
                    <a:pt x="3717672" y="6670434"/>
                  </a:cubicBezTo>
                  <a:cubicBezTo>
                    <a:pt x="3657106" y="6676456"/>
                    <a:pt x="3596419" y="6681321"/>
                    <a:pt x="3535853" y="6683289"/>
                  </a:cubicBezTo>
                  <a:lnTo>
                    <a:pt x="3490367" y="6684910"/>
                  </a:lnTo>
                  <a:lnTo>
                    <a:pt x="3445005" y="6685142"/>
                  </a:lnTo>
                  <a:cubicBezTo>
                    <a:pt x="3414354" y="6685605"/>
                    <a:pt x="3385297" y="6684679"/>
                    <a:pt x="3355872" y="6684100"/>
                  </a:cubicBezTo>
                  <a:cubicBezTo>
                    <a:pt x="3297146" y="6683405"/>
                    <a:pt x="3238052" y="6680047"/>
                    <a:pt x="3179203" y="6677150"/>
                  </a:cubicBezTo>
                  <a:cubicBezTo>
                    <a:pt x="3120232" y="6672519"/>
                    <a:pt x="3061259" y="6668233"/>
                    <a:pt x="3002410" y="6661169"/>
                  </a:cubicBezTo>
                  <a:cubicBezTo>
                    <a:pt x="2884589" y="6647851"/>
                    <a:pt x="2766891" y="6629669"/>
                    <a:pt x="2650296" y="6604191"/>
                  </a:cubicBezTo>
                  <a:cubicBezTo>
                    <a:pt x="2533702" y="6578713"/>
                    <a:pt x="2418456" y="6545938"/>
                    <a:pt x="2306028" y="6505869"/>
                  </a:cubicBezTo>
                  <a:cubicBezTo>
                    <a:pt x="2193602" y="6465683"/>
                    <a:pt x="2084118" y="6417738"/>
                    <a:pt x="1978803" y="6363307"/>
                  </a:cubicBezTo>
                  <a:cubicBezTo>
                    <a:pt x="1873855" y="6308066"/>
                    <a:pt x="1773077" y="6246340"/>
                    <a:pt x="1678428" y="6177779"/>
                  </a:cubicBezTo>
                  <a:cubicBezTo>
                    <a:pt x="1488393" y="6041356"/>
                    <a:pt x="1321900" y="5881423"/>
                    <a:pt x="1175880" y="5710373"/>
                  </a:cubicBezTo>
                  <a:cubicBezTo>
                    <a:pt x="1103177" y="5624441"/>
                    <a:pt x="1035501" y="5535732"/>
                    <a:pt x="971502" y="5445399"/>
                  </a:cubicBezTo>
                  <a:cubicBezTo>
                    <a:pt x="907380" y="5355069"/>
                    <a:pt x="847550" y="5262768"/>
                    <a:pt x="790909" y="5169078"/>
                  </a:cubicBezTo>
                  <a:cubicBezTo>
                    <a:pt x="761974" y="5121712"/>
                    <a:pt x="735492" y="5077357"/>
                    <a:pt x="706680" y="5031959"/>
                  </a:cubicBezTo>
                  <a:cubicBezTo>
                    <a:pt x="678114" y="4986910"/>
                    <a:pt x="649058" y="4941860"/>
                    <a:pt x="619143" y="4897157"/>
                  </a:cubicBezTo>
                  <a:lnTo>
                    <a:pt x="436465" y="4628710"/>
                  </a:lnTo>
                  <a:cubicBezTo>
                    <a:pt x="406182" y="4583544"/>
                    <a:pt x="376267" y="4538147"/>
                    <a:pt x="347088" y="4492171"/>
                  </a:cubicBezTo>
                  <a:cubicBezTo>
                    <a:pt x="317908" y="4446194"/>
                    <a:pt x="288974" y="4400102"/>
                    <a:pt x="262001" y="4352619"/>
                  </a:cubicBezTo>
                  <a:cubicBezTo>
                    <a:pt x="207934" y="4258119"/>
                    <a:pt x="158280" y="4160840"/>
                    <a:pt x="118679" y="4059853"/>
                  </a:cubicBezTo>
                  <a:cubicBezTo>
                    <a:pt x="78343" y="3959214"/>
                    <a:pt x="48429" y="3854870"/>
                    <a:pt x="28322" y="3749136"/>
                  </a:cubicBezTo>
                  <a:cubicBezTo>
                    <a:pt x="9073" y="3643402"/>
                    <a:pt x="0" y="3536046"/>
                    <a:pt x="0" y="3428922"/>
                  </a:cubicBezTo>
                  <a:cubicBezTo>
                    <a:pt x="1594" y="3001816"/>
                    <a:pt x="89010" y="2575868"/>
                    <a:pt x="253052" y="2174356"/>
                  </a:cubicBezTo>
                  <a:cubicBezTo>
                    <a:pt x="294246" y="2074066"/>
                    <a:pt x="338873" y="1974700"/>
                    <a:pt x="389141" y="1877652"/>
                  </a:cubicBezTo>
                  <a:cubicBezTo>
                    <a:pt x="438672" y="1780256"/>
                    <a:pt x="493230" y="1684945"/>
                    <a:pt x="552079" y="1591834"/>
                  </a:cubicBezTo>
                  <a:cubicBezTo>
                    <a:pt x="669900" y="1405728"/>
                    <a:pt x="804394" y="1227729"/>
                    <a:pt x="954950" y="1061773"/>
                  </a:cubicBezTo>
                  <a:cubicBezTo>
                    <a:pt x="1030597" y="979085"/>
                    <a:pt x="1109552" y="898829"/>
                    <a:pt x="1192922" y="822626"/>
                  </a:cubicBezTo>
                  <a:cubicBezTo>
                    <a:pt x="1213642" y="803402"/>
                    <a:pt x="1234483" y="784409"/>
                    <a:pt x="1255939" y="765880"/>
                  </a:cubicBezTo>
                  <a:cubicBezTo>
                    <a:pt x="1277273" y="747234"/>
                    <a:pt x="1298237" y="728241"/>
                    <a:pt x="1320183" y="710291"/>
                  </a:cubicBezTo>
                  <a:cubicBezTo>
                    <a:pt x="1363585" y="673811"/>
                    <a:pt x="1408088" y="638489"/>
                    <a:pt x="1452961" y="603514"/>
                  </a:cubicBezTo>
                  <a:cubicBezTo>
                    <a:pt x="1633310" y="464543"/>
                    <a:pt x="1828125" y="341437"/>
                    <a:pt x="2033360" y="235818"/>
                  </a:cubicBezTo>
                  <a:cubicBezTo>
                    <a:pt x="2187242" y="156561"/>
                    <a:pt x="2347554" y="87597"/>
                    <a:pt x="2512513" y="3001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15102EBE-A80F-4CFF-B1DD-941EF9728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04998" y="98659"/>
              <a:ext cx="5774333" cy="6315453"/>
            </a:xfrm>
            <a:custGeom>
              <a:avLst/>
              <a:gdLst>
                <a:gd name="connsiteX0" fmla="*/ 3707237 w 5774333"/>
                <a:gd name="connsiteY0" fmla="*/ 1489 h 6315453"/>
                <a:gd name="connsiteX1" fmla="*/ 4037665 w 5774333"/>
                <a:gd name="connsiteY1" fmla="*/ 6121 h 6315453"/>
                <a:gd name="connsiteX2" fmla="*/ 4692239 w 5774333"/>
                <a:gd name="connsiteY2" fmla="*/ 102128 h 6315453"/>
                <a:gd name="connsiteX3" fmla="*/ 5315059 w 5774333"/>
                <a:gd name="connsiteY3" fmla="*/ 324945 h 6315453"/>
                <a:gd name="connsiteX4" fmla="*/ 5738325 w 5774333"/>
                <a:gd name="connsiteY4" fmla="*/ 578286 h 6315453"/>
                <a:gd name="connsiteX5" fmla="*/ 5774333 w 5774333"/>
                <a:gd name="connsiteY5" fmla="*/ 606551 h 6315453"/>
                <a:gd name="connsiteX6" fmla="*/ 5774333 w 5774333"/>
                <a:gd name="connsiteY6" fmla="*/ 975490 h 6315453"/>
                <a:gd name="connsiteX7" fmla="*/ 5676001 w 5774333"/>
                <a:gd name="connsiteY7" fmla="*/ 889749 h 6315453"/>
                <a:gd name="connsiteX8" fmla="*/ 5177132 w 5774333"/>
                <a:gd name="connsiteY8" fmla="*/ 581926 h 6315453"/>
                <a:gd name="connsiteX9" fmla="*/ 4615735 w 5774333"/>
                <a:gd name="connsiteY9" fmla="*/ 388640 h 6315453"/>
                <a:gd name="connsiteX10" fmla="*/ 4020010 w 5774333"/>
                <a:gd name="connsiteY10" fmla="*/ 308500 h 6315453"/>
                <a:gd name="connsiteX11" fmla="*/ 3416315 w 5774333"/>
                <a:gd name="connsiteY11" fmla="*/ 328882 h 6315453"/>
                <a:gd name="connsiteX12" fmla="*/ 2823779 w 5774333"/>
                <a:gd name="connsiteY12" fmla="*/ 446545 h 6315453"/>
                <a:gd name="connsiteX13" fmla="*/ 2256987 w 5774333"/>
                <a:gd name="connsiteY13" fmla="*/ 651296 h 6315453"/>
                <a:gd name="connsiteX14" fmla="*/ 1244169 w 5774333"/>
                <a:gd name="connsiteY14" fmla="*/ 1280374 h 6315453"/>
                <a:gd name="connsiteX15" fmla="*/ 830141 w 5774333"/>
                <a:gd name="connsiteY15" fmla="*/ 1700184 h 6315453"/>
                <a:gd name="connsiteX16" fmla="*/ 502792 w 5774333"/>
                <a:gd name="connsiteY16" fmla="*/ 2182300 h 6315453"/>
                <a:gd name="connsiteX17" fmla="*/ 280637 w 5774333"/>
                <a:gd name="connsiteY17" fmla="*/ 2715256 h 6315453"/>
                <a:gd name="connsiteX18" fmla="*/ 199843 w 5774333"/>
                <a:gd name="connsiteY18" fmla="*/ 3283418 h 6315453"/>
                <a:gd name="connsiteX19" fmla="*/ 233926 w 5774333"/>
                <a:gd name="connsiteY19" fmla="*/ 3561593 h 6315453"/>
                <a:gd name="connsiteX20" fmla="*/ 334582 w 5774333"/>
                <a:gd name="connsiteY20" fmla="*/ 3821816 h 6315453"/>
                <a:gd name="connsiteX21" fmla="*/ 404834 w 5774333"/>
                <a:gd name="connsiteY21" fmla="*/ 3944343 h 6315453"/>
                <a:gd name="connsiteX22" fmla="*/ 485506 w 5774333"/>
                <a:gd name="connsiteY22" fmla="*/ 4062932 h 6315453"/>
                <a:gd name="connsiteX23" fmla="*/ 671861 w 5774333"/>
                <a:gd name="connsiteY23" fmla="*/ 4292120 h 6315453"/>
                <a:gd name="connsiteX24" fmla="*/ 873542 w 5774333"/>
                <a:gd name="connsiteY24" fmla="*/ 4523044 h 6315453"/>
                <a:gd name="connsiteX25" fmla="*/ 973831 w 5774333"/>
                <a:gd name="connsiteY25" fmla="*/ 4643601 h 6315453"/>
                <a:gd name="connsiteX26" fmla="*/ 1022014 w 5774333"/>
                <a:gd name="connsiteY26" fmla="*/ 4702780 h 6315453"/>
                <a:gd name="connsiteX27" fmla="*/ 1069215 w 5774333"/>
                <a:gd name="connsiteY27" fmla="*/ 4759411 h 6315453"/>
                <a:gd name="connsiteX28" fmla="*/ 1474784 w 5774333"/>
                <a:gd name="connsiteY28" fmla="*/ 5177948 h 6315453"/>
                <a:gd name="connsiteX29" fmla="*/ 1690442 w 5774333"/>
                <a:gd name="connsiteY29" fmla="*/ 5366255 h 6315453"/>
                <a:gd name="connsiteX30" fmla="*/ 1916276 w 5774333"/>
                <a:gd name="connsiteY30" fmla="*/ 5539852 h 6315453"/>
                <a:gd name="connsiteX31" fmla="*/ 2420784 w 5774333"/>
                <a:gd name="connsiteY31" fmla="*/ 5814437 h 6315453"/>
                <a:gd name="connsiteX32" fmla="*/ 2703015 w 5774333"/>
                <a:gd name="connsiteY32" fmla="*/ 5892029 h 6315453"/>
                <a:gd name="connsiteX33" fmla="*/ 2775350 w 5774333"/>
                <a:gd name="connsiteY33" fmla="*/ 5905695 h 6315453"/>
                <a:gd name="connsiteX34" fmla="*/ 2848299 w 5774333"/>
                <a:gd name="connsiteY34" fmla="*/ 5917161 h 6315453"/>
                <a:gd name="connsiteX35" fmla="*/ 2995544 w 5774333"/>
                <a:gd name="connsiteY35" fmla="*/ 5933605 h 6315453"/>
                <a:gd name="connsiteX36" fmla="*/ 3069596 w 5774333"/>
                <a:gd name="connsiteY36" fmla="*/ 5938933 h 6315453"/>
                <a:gd name="connsiteX37" fmla="*/ 3143894 w 5774333"/>
                <a:gd name="connsiteY37" fmla="*/ 5942639 h 6315453"/>
                <a:gd name="connsiteX38" fmla="*/ 3218436 w 5774333"/>
                <a:gd name="connsiteY38" fmla="*/ 5944260 h 6315453"/>
                <a:gd name="connsiteX39" fmla="*/ 3293101 w 5774333"/>
                <a:gd name="connsiteY39" fmla="*/ 5943913 h 6315453"/>
                <a:gd name="connsiteX40" fmla="*/ 3330494 w 5774333"/>
                <a:gd name="connsiteY40" fmla="*/ 5943565 h 6315453"/>
                <a:gd name="connsiteX41" fmla="*/ 3366540 w 5774333"/>
                <a:gd name="connsiteY41" fmla="*/ 5942059 h 6315453"/>
                <a:gd name="connsiteX42" fmla="*/ 3402462 w 5774333"/>
                <a:gd name="connsiteY42" fmla="*/ 5940323 h 6315453"/>
                <a:gd name="connsiteX43" fmla="*/ 3438262 w 5774333"/>
                <a:gd name="connsiteY43" fmla="*/ 5937543 h 6315453"/>
                <a:gd name="connsiteX44" fmla="*/ 3580236 w 5774333"/>
                <a:gd name="connsiteY44" fmla="*/ 5920982 h 6315453"/>
                <a:gd name="connsiteX45" fmla="*/ 4121034 w 5774333"/>
                <a:gd name="connsiteY45" fmla="*/ 5753290 h 6315453"/>
                <a:gd name="connsiteX46" fmla="*/ 4620639 w 5774333"/>
                <a:gd name="connsiteY46" fmla="*/ 5459364 h 6315453"/>
                <a:gd name="connsiteX47" fmla="*/ 4741771 w 5774333"/>
                <a:gd name="connsiteY47" fmla="*/ 5372971 h 6315453"/>
                <a:gd name="connsiteX48" fmla="*/ 4862901 w 5774333"/>
                <a:gd name="connsiteY48" fmla="*/ 5283682 h 6315453"/>
                <a:gd name="connsiteX49" fmla="*/ 5108229 w 5774333"/>
                <a:gd name="connsiteY49" fmla="*/ 5098386 h 6315453"/>
                <a:gd name="connsiteX50" fmla="*/ 5612493 w 5774333"/>
                <a:gd name="connsiteY50" fmla="*/ 4739724 h 6315453"/>
                <a:gd name="connsiteX51" fmla="*/ 5774333 w 5774333"/>
                <a:gd name="connsiteY51" fmla="*/ 4623488 h 6315453"/>
                <a:gd name="connsiteX52" fmla="*/ 5774333 w 5774333"/>
                <a:gd name="connsiteY52" fmla="*/ 5232926 h 6315453"/>
                <a:gd name="connsiteX53" fmla="*/ 5676492 w 5774333"/>
                <a:gd name="connsiteY53" fmla="*/ 5306859 h 6315453"/>
                <a:gd name="connsiteX54" fmla="*/ 5426260 w 5774333"/>
                <a:gd name="connsiteY54" fmla="*/ 5486233 h 6315453"/>
                <a:gd name="connsiteX55" fmla="*/ 5300225 w 5774333"/>
                <a:gd name="connsiteY55" fmla="*/ 5576217 h 6315453"/>
                <a:gd name="connsiteX56" fmla="*/ 5170757 w 5774333"/>
                <a:gd name="connsiteY56" fmla="*/ 5666780 h 6315453"/>
                <a:gd name="connsiteX57" fmla="*/ 5038100 w 5774333"/>
                <a:gd name="connsiteY57" fmla="*/ 5756185 h 6315453"/>
                <a:gd name="connsiteX58" fmla="*/ 4901276 w 5774333"/>
                <a:gd name="connsiteY58" fmla="*/ 5843043 h 6315453"/>
                <a:gd name="connsiteX59" fmla="*/ 4614019 w 5774333"/>
                <a:gd name="connsiteY59" fmla="*/ 6006103 h 6315453"/>
                <a:gd name="connsiteX60" fmla="*/ 4305061 w 5774333"/>
                <a:gd name="connsiteY60" fmla="*/ 6144726 h 6315453"/>
                <a:gd name="connsiteX61" fmla="*/ 3632710 w 5774333"/>
                <a:gd name="connsiteY61" fmla="*/ 6304196 h 6315453"/>
                <a:gd name="connsiteX62" fmla="*/ 3459594 w 5774333"/>
                <a:gd name="connsiteY62" fmla="*/ 6314504 h 6315453"/>
                <a:gd name="connsiteX63" fmla="*/ 3416315 w 5774333"/>
                <a:gd name="connsiteY63" fmla="*/ 6315429 h 6315453"/>
                <a:gd name="connsiteX64" fmla="*/ 3373159 w 5774333"/>
                <a:gd name="connsiteY64" fmla="*/ 6315198 h 6315453"/>
                <a:gd name="connsiteX65" fmla="*/ 3330127 w 5774333"/>
                <a:gd name="connsiteY65" fmla="*/ 6314735 h 6315453"/>
                <a:gd name="connsiteX66" fmla="*/ 3288320 w 5774333"/>
                <a:gd name="connsiteY66" fmla="*/ 6313230 h 6315453"/>
                <a:gd name="connsiteX67" fmla="*/ 2954350 w 5774333"/>
                <a:gd name="connsiteY67" fmla="*/ 6288098 h 6315453"/>
                <a:gd name="connsiteX68" fmla="*/ 2622466 w 5774333"/>
                <a:gd name="connsiteY68" fmla="*/ 6232742 h 6315453"/>
                <a:gd name="connsiteX69" fmla="*/ 2296466 w 5774333"/>
                <a:gd name="connsiteY69" fmla="*/ 6146001 h 6315453"/>
                <a:gd name="connsiteX70" fmla="*/ 1672419 w 5774333"/>
                <a:gd name="connsiteY70" fmla="*/ 5885197 h 6315453"/>
                <a:gd name="connsiteX71" fmla="*/ 1146578 w 5774333"/>
                <a:gd name="connsiteY71" fmla="*/ 5479168 h 6315453"/>
                <a:gd name="connsiteX72" fmla="*/ 933372 w 5774333"/>
                <a:gd name="connsiteY72" fmla="*/ 5234810 h 6315453"/>
                <a:gd name="connsiteX73" fmla="*/ 747140 w 5774333"/>
                <a:gd name="connsiteY73" fmla="*/ 4976091 h 6315453"/>
                <a:gd name="connsiteX74" fmla="*/ 703616 w 5774333"/>
                <a:gd name="connsiteY74" fmla="*/ 4910196 h 6315453"/>
                <a:gd name="connsiteX75" fmla="*/ 662053 w 5774333"/>
                <a:gd name="connsiteY75" fmla="*/ 4846269 h 6315453"/>
                <a:gd name="connsiteX76" fmla="*/ 580033 w 5774333"/>
                <a:gd name="connsiteY76" fmla="*/ 4722352 h 6315453"/>
                <a:gd name="connsiteX77" fmla="*/ 410105 w 5774333"/>
                <a:gd name="connsiteY77" fmla="*/ 4469193 h 6315453"/>
                <a:gd name="connsiteX78" fmla="*/ 244224 w 5774333"/>
                <a:gd name="connsiteY78" fmla="*/ 4201556 h 6315453"/>
                <a:gd name="connsiteX79" fmla="*/ 169437 w 5774333"/>
                <a:gd name="connsiteY79" fmla="*/ 4059690 h 6315453"/>
                <a:gd name="connsiteX80" fmla="*/ 105929 w 5774333"/>
                <a:gd name="connsiteY80" fmla="*/ 3911221 h 6315453"/>
                <a:gd name="connsiteX81" fmla="*/ 57256 w 5774333"/>
                <a:gd name="connsiteY81" fmla="*/ 3757195 h 6315453"/>
                <a:gd name="connsiteX82" fmla="*/ 39111 w 5774333"/>
                <a:gd name="connsiteY82" fmla="*/ 3678677 h 6315453"/>
                <a:gd name="connsiteX83" fmla="*/ 31142 w 5774333"/>
                <a:gd name="connsiteY83" fmla="*/ 3639300 h 6315453"/>
                <a:gd name="connsiteX84" fmla="*/ 24521 w 5774333"/>
                <a:gd name="connsiteY84" fmla="*/ 3599809 h 6315453"/>
                <a:gd name="connsiteX85" fmla="*/ 0 w 5774333"/>
                <a:gd name="connsiteY85" fmla="*/ 3283418 h 6315453"/>
                <a:gd name="connsiteX86" fmla="*/ 68045 w 5774333"/>
                <a:gd name="connsiteY86" fmla="*/ 2666963 h 6315453"/>
                <a:gd name="connsiteX87" fmla="*/ 272546 w 5774333"/>
                <a:gd name="connsiteY87" fmla="*/ 2076334 h 6315453"/>
                <a:gd name="connsiteX88" fmla="*/ 1039300 w 5774333"/>
                <a:gd name="connsiteY88" fmla="*/ 1073307 h 6315453"/>
                <a:gd name="connsiteX89" fmla="*/ 1547733 w 5774333"/>
                <a:gd name="connsiteY89" fmla="*/ 680365 h 6315453"/>
                <a:gd name="connsiteX90" fmla="*/ 2115995 w 5774333"/>
                <a:gd name="connsiteY90" fmla="*/ 368373 h 6315453"/>
                <a:gd name="connsiteX91" fmla="*/ 3377451 w 5774333"/>
                <a:gd name="connsiteY91" fmla="*/ 24304 h 6315453"/>
                <a:gd name="connsiteX92" fmla="*/ 3707237 w 5774333"/>
                <a:gd name="connsiteY92" fmla="*/ 1489 h 6315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774333" h="6315453">
                  <a:moveTo>
                    <a:pt x="3707237" y="1489"/>
                  </a:moveTo>
                  <a:cubicBezTo>
                    <a:pt x="3817502" y="-1522"/>
                    <a:pt x="3927875" y="41"/>
                    <a:pt x="4037665" y="6121"/>
                  </a:cubicBezTo>
                  <a:cubicBezTo>
                    <a:pt x="4257614" y="18745"/>
                    <a:pt x="4477439" y="49665"/>
                    <a:pt x="4692239" y="102128"/>
                  </a:cubicBezTo>
                  <a:cubicBezTo>
                    <a:pt x="4907039" y="154474"/>
                    <a:pt x="5116811" y="228592"/>
                    <a:pt x="5315059" y="324945"/>
                  </a:cubicBezTo>
                  <a:cubicBezTo>
                    <a:pt x="5463562" y="397211"/>
                    <a:pt x="5606133" y="481527"/>
                    <a:pt x="5738325" y="578286"/>
                  </a:cubicBezTo>
                  <a:lnTo>
                    <a:pt x="5774333" y="606551"/>
                  </a:lnTo>
                  <a:lnTo>
                    <a:pt x="5774333" y="975490"/>
                  </a:lnTo>
                  <a:lnTo>
                    <a:pt x="5676001" y="889749"/>
                  </a:lnTo>
                  <a:cubicBezTo>
                    <a:pt x="5522381" y="769886"/>
                    <a:pt x="5355519" y="665657"/>
                    <a:pt x="5177132" y="581926"/>
                  </a:cubicBezTo>
                  <a:cubicBezTo>
                    <a:pt x="4998867" y="497965"/>
                    <a:pt x="4810183" y="433574"/>
                    <a:pt x="4615735" y="388640"/>
                  </a:cubicBezTo>
                  <a:cubicBezTo>
                    <a:pt x="4421289" y="343591"/>
                    <a:pt x="4221446" y="317649"/>
                    <a:pt x="4020010" y="308500"/>
                  </a:cubicBezTo>
                  <a:cubicBezTo>
                    <a:pt x="3818207" y="298887"/>
                    <a:pt x="3616649" y="305257"/>
                    <a:pt x="3416315" y="328882"/>
                  </a:cubicBezTo>
                  <a:cubicBezTo>
                    <a:pt x="3216106" y="352623"/>
                    <a:pt x="3017736" y="392346"/>
                    <a:pt x="2823779" y="446545"/>
                  </a:cubicBezTo>
                  <a:cubicBezTo>
                    <a:pt x="2629699" y="500513"/>
                    <a:pt x="2440401" y="570345"/>
                    <a:pt x="2256987" y="651296"/>
                  </a:cubicBezTo>
                  <a:cubicBezTo>
                    <a:pt x="1889058" y="811461"/>
                    <a:pt x="1545527" y="1023856"/>
                    <a:pt x="1244169" y="1280374"/>
                  </a:cubicBezTo>
                  <a:cubicBezTo>
                    <a:pt x="1093982" y="1409039"/>
                    <a:pt x="954828" y="1549400"/>
                    <a:pt x="830141" y="1700184"/>
                  </a:cubicBezTo>
                  <a:cubicBezTo>
                    <a:pt x="705209" y="1850736"/>
                    <a:pt x="594989" y="2012176"/>
                    <a:pt x="502792" y="2182300"/>
                  </a:cubicBezTo>
                  <a:cubicBezTo>
                    <a:pt x="410595" y="2352308"/>
                    <a:pt x="333847" y="2530307"/>
                    <a:pt x="280637" y="2715256"/>
                  </a:cubicBezTo>
                  <a:cubicBezTo>
                    <a:pt x="227306" y="2899741"/>
                    <a:pt x="199719" y="3091521"/>
                    <a:pt x="199843" y="3283418"/>
                  </a:cubicBezTo>
                  <a:cubicBezTo>
                    <a:pt x="200946" y="3377687"/>
                    <a:pt x="210754" y="3471261"/>
                    <a:pt x="233926" y="3561593"/>
                  </a:cubicBezTo>
                  <a:cubicBezTo>
                    <a:pt x="256730" y="3652040"/>
                    <a:pt x="292162" y="3738550"/>
                    <a:pt x="334582" y="3821816"/>
                  </a:cubicBezTo>
                  <a:cubicBezTo>
                    <a:pt x="356038" y="3863392"/>
                    <a:pt x="379823" y="3904157"/>
                    <a:pt x="404834" y="3944343"/>
                  </a:cubicBezTo>
                  <a:cubicBezTo>
                    <a:pt x="430212" y="3984413"/>
                    <a:pt x="457308" y="4023905"/>
                    <a:pt x="485506" y="4062932"/>
                  </a:cubicBezTo>
                  <a:cubicBezTo>
                    <a:pt x="542639" y="4140757"/>
                    <a:pt x="606146" y="4216265"/>
                    <a:pt x="671861" y="4292120"/>
                  </a:cubicBezTo>
                  <a:cubicBezTo>
                    <a:pt x="737576" y="4368091"/>
                    <a:pt x="806234" y="4444062"/>
                    <a:pt x="873542" y="4523044"/>
                  </a:cubicBezTo>
                  <a:cubicBezTo>
                    <a:pt x="907258" y="4562419"/>
                    <a:pt x="940606" y="4602721"/>
                    <a:pt x="973831" y="4643601"/>
                  </a:cubicBezTo>
                  <a:lnTo>
                    <a:pt x="1022014" y="4702780"/>
                  </a:lnTo>
                  <a:cubicBezTo>
                    <a:pt x="1037829" y="4721658"/>
                    <a:pt x="1052910" y="4740998"/>
                    <a:pt x="1069215" y="4759411"/>
                  </a:cubicBezTo>
                  <a:cubicBezTo>
                    <a:pt x="1196477" y="4909269"/>
                    <a:pt x="1334527" y="5047199"/>
                    <a:pt x="1474784" y="5177948"/>
                  </a:cubicBezTo>
                  <a:cubicBezTo>
                    <a:pt x="1545281" y="5243033"/>
                    <a:pt x="1617003" y="5305917"/>
                    <a:pt x="1690442" y="5366255"/>
                  </a:cubicBezTo>
                  <a:cubicBezTo>
                    <a:pt x="1763881" y="5426591"/>
                    <a:pt x="1838668" y="5484959"/>
                    <a:pt x="1916276" y="5539852"/>
                  </a:cubicBezTo>
                  <a:cubicBezTo>
                    <a:pt x="2070877" y="5649872"/>
                    <a:pt x="2237617" y="5748194"/>
                    <a:pt x="2420784" y="5814437"/>
                  </a:cubicBezTo>
                  <a:cubicBezTo>
                    <a:pt x="2512124" y="5847559"/>
                    <a:pt x="2606773" y="5872921"/>
                    <a:pt x="2703015" y="5892029"/>
                  </a:cubicBezTo>
                  <a:cubicBezTo>
                    <a:pt x="2727168" y="5896546"/>
                    <a:pt x="2751075" y="5901758"/>
                    <a:pt x="2775350" y="5905695"/>
                  </a:cubicBezTo>
                  <a:lnTo>
                    <a:pt x="2848299" y="5917161"/>
                  </a:lnTo>
                  <a:cubicBezTo>
                    <a:pt x="2897218" y="5923298"/>
                    <a:pt x="2946136" y="5929784"/>
                    <a:pt x="2995544" y="5933605"/>
                  </a:cubicBezTo>
                  <a:cubicBezTo>
                    <a:pt x="3020188" y="5935806"/>
                    <a:pt x="3044831" y="5937891"/>
                    <a:pt x="3069596" y="5938933"/>
                  </a:cubicBezTo>
                  <a:cubicBezTo>
                    <a:pt x="3094362" y="5940090"/>
                    <a:pt x="3119005" y="5941943"/>
                    <a:pt x="3143894" y="5942639"/>
                  </a:cubicBezTo>
                  <a:lnTo>
                    <a:pt x="3218436" y="5944260"/>
                  </a:lnTo>
                  <a:cubicBezTo>
                    <a:pt x="3243201" y="5944838"/>
                    <a:pt x="3268212" y="5944029"/>
                    <a:pt x="3293101" y="5943913"/>
                  </a:cubicBezTo>
                  <a:lnTo>
                    <a:pt x="3330494" y="5943565"/>
                  </a:lnTo>
                  <a:cubicBezTo>
                    <a:pt x="3342632" y="5943218"/>
                    <a:pt x="3354524" y="5942523"/>
                    <a:pt x="3366540" y="5942059"/>
                  </a:cubicBezTo>
                  <a:cubicBezTo>
                    <a:pt x="3378554" y="5941480"/>
                    <a:pt x="3390570" y="5941134"/>
                    <a:pt x="3402462" y="5940323"/>
                  </a:cubicBezTo>
                  <a:lnTo>
                    <a:pt x="3438262" y="5937543"/>
                  </a:lnTo>
                  <a:cubicBezTo>
                    <a:pt x="3485954" y="5933953"/>
                    <a:pt x="3533279" y="5927931"/>
                    <a:pt x="3580236" y="5920982"/>
                  </a:cubicBezTo>
                  <a:cubicBezTo>
                    <a:pt x="3768185" y="5891567"/>
                    <a:pt x="3948901" y="5834010"/>
                    <a:pt x="4121034" y="5753290"/>
                  </a:cubicBezTo>
                  <a:cubicBezTo>
                    <a:pt x="4293782" y="5673497"/>
                    <a:pt x="4458191" y="5571353"/>
                    <a:pt x="4620639" y="5459364"/>
                  </a:cubicBezTo>
                  <a:cubicBezTo>
                    <a:pt x="4661221" y="5431455"/>
                    <a:pt x="4701557" y="5402271"/>
                    <a:pt x="4741771" y="5372971"/>
                  </a:cubicBezTo>
                  <a:cubicBezTo>
                    <a:pt x="4782230" y="5343672"/>
                    <a:pt x="4822566" y="5313908"/>
                    <a:pt x="4862901" y="5283682"/>
                  </a:cubicBezTo>
                  <a:lnTo>
                    <a:pt x="5108229" y="5098386"/>
                  </a:lnTo>
                  <a:cubicBezTo>
                    <a:pt x="5276563" y="4972270"/>
                    <a:pt x="5446489" y="4854838"/>
                    <a:pt x="5612493" y="4739724"/>
                  </a:cubicBezTo>
                  <a:lnTo>
                    <a:pt x="5774333" y="4623488"/>
                  </a:lnTo>
                  <a:lnTo>
                    <a:pt x="5774333" y="5232926"/>
                  </a:lnTo>
                  <a:lnTo>
                    <a:pt x="5676492" y="5306859"/>
                  </a:lnTo>
                  <a:cubicBezTo>
                    <a:pt x="5592693" y="5367905"/>
                    <a:pt x="5508955" y="5427286"/>
                    <a:pt x="5426260" y="5486233"/>
                  </a:cubicBezTo>
                  <a:lnTo>
                    <a:pt x="5300225" y="5576217"/>
                  </a:lnTo>
                  <a:cubicBezTo>
                    <a:pt x="5257559" y="5606443"/>
                    <a:pt x="5214525" y="5636901"/>
                    <a:pt x="5170757" y="5666780"/>
                  </a:cubicBezTo>
                  <a:cubicBezTo>
                    <a:pt x="5127110" y="5696775"/>
                    <a:pt x="5082973" y="5726654"/>
                    <a:pt x="5038100" y="5756185"/>
                  </a:cubicBezTo>
                  <a:cubicBezTo>
                    <a:pt x="4993106" y="5785486"/>
                    <a:pt x="4947743" y="5814553"/>
                    <a:pt x="4901276" y="5843043"/>
                  </a:cubicBezTo>
                  <a:cubicBezTo>
                    <a:pt x="4808835" y="5900136"/>
                    <a:pt x="4713449" y="5955494"/>
                    <a:pt x="4614019" y="6006103"/>
                  </a:cubicBezTo>
                  <a:cubicBezTo>
                    <a:pt x="4514711" y="6056943"/>
                    <a:pt x="4411971" y="6104192"/>
                    <a:pt x="4305061" y="6144726"/>
                  </a:cubicBezTo>
                  <a:cubicBezTo>
                    <a:pt x="4092223" y="6226952"/>
                    <a:pt x="3863569" y="6282424"/>
                    <a:pt x="3632710" y="6304196"/>
                  </a:cubicBezTo>
                  <a:cubicBezTo>
                    <a:pt x="3574964" y="6309408"/>
                    <a:pt x="3517218" y="6313345"/>
                    <a:pt x="3459594" y="6314504"/>
                  </a:cubicBezTo>
                  <a:lnTo>
                    <a:pt x="3416315" y="6315429"/>
                  </a:lnTo>
                  <a:cubicBezTo>
                    <a:pt x="3401971" y="6315546"/>
                    <a:pt x="3387505" y="6315198"/>
                    <a:pt x="3373159" y="6315198"/>
                  </a:cubicBezTo>
                  <a:lnTo>
                    <a:pt x="3330127" y="6314735"/>
                  </a:lnTo>
                  <a:lnTo>
                    <a:pt x="3288320" y="6313230"/>
                  </a:lnTo>
                  <a:cubicBezTo>
                    <a:pt x="3176996" y="6309870"/>
                    <a:pt x="3065428" y="6301533"/>
                    <a:pt x="2954350" y="6288098"/>
                  </a:cubicBezTo>
                  <a:cubicBezTo>
                    <a:pt x="2843150" y="6275360"/>
                    <a:pt x="2732194" y="6257061"/>
                    <a:pt x="2622466" y="6232742"/>
                  </a:cubicBezTo>
                  <a:cubicBezTo>
                    <a:pt x="2512859" y="6208190"/>
                    <a:pt x="2404110" y="6179122"/>
                    <a:pt x="2296466" y="6146001"/>
                  </a:cubicBezTo>
                  <a:cubicBezTo>
                    <a:pt x="2081544" y="6079179"/>
                    <a:pt x="1869073" y="5996027"/>
                    <a:pt x="1672419" y="5885197"/>
                  </a:cubicBezTo>
                  <a:cubicBezTo>
                    <a:pt x="1475643" y="5774599"/>
                    <a:pt x="1299954" y="5634353"/>
                    <a:pt x="1146578" y="5479168"/>
                  </a:cubicBezTo>
                  <a:cubicBezTo>
                    <a:pt x="1069461" y="5401692"/>
                    <a:pt x="999333" y="5319235"/>
                    <a:pt x="933372" y="5234810"/>
                  </a:cubicBezTo>
                  <a:cubicBezTo>
                    <a:pt x="867781" y="5150038"/>
                    <a:pt x="805375" y="5063991"/>
                    <a:pt x="747140" y="4976091"/>
                  </a:cubicBezTo>
                  <a:cubicBezTo>
                    <a:pt x="732182" y="4954319"/>
                    <a:pt x="718082" y="4932199"/>
                    <a:pt x="703616" y="4910196"/>
                  </a:cubicBezTo>
                  <a:lnTo>
                    <a:pt x="662053" y="4846269"/>
                  </a:lnTo>
                  <a:cubicBezTo>
                    <a:pt x="635449" y="4804925"/>
                    <a:pt x="607864" y="4763928"/>
                    <a:pt x="580033" y="4722352"/>
                  </a:cubicBezTo>
                  <a:lnTo>
                    <a:pt x="410105" y="4469193"/>
                  </a:lnTo>
                  <a:cubicBezTo>
                    <a:pt x="353095" y="4382915"/>
                    <a:pt x="296820" y="4294089"/>
                    <a:pt x="244224" y="4201556"/>
                  </a:cubicBezTo>
                  <a:cubicBezTo>
                    <a:pt x="217987" y="4155232"/>
                    <a:pt x="192609" y="4108098"/>
                    <a:pt x="169437" y="4059690"/>
                  </a:cubicBezTo>
                  <a:cubicBezTo>
                    <a:pt x="146388" y="4011165"/>
                    <a:pt x="124932" y="3961715"/>
                    <a:pt x="105929" y="3911221"/>
                  </a:cubicBezTo>
                  <a:cubicBezTo>
                    <a:pt x="87293" y="3860613"/>
                    <a:pt x="70742" y="3809309"/>
                    <a:pt x="57256" y="3757195"/>
                  </a:cubicBezTo>
                  <a:cubicBezTo>
                    <a:pt x="50881" y="3731138"/>
                    <a:pt x="44383" y="3704965"/>
                    <a:pt x="39111" y="3678677"/>
                  </a:cubicBezTo>
                  <a:lnTo>
                    <a:pt x="31142" y="3639300"/>
                  </a:lnTo>
                  <a:lnTo>
                    <a:pt x="24521" y="3599809"/>
                  </a:lnTo>
                  <a:cubicBezTo>
                    <a:pt x="7234" y="3494423"/>
                    <a:pt x="0" y="3388457"/>
                    <a:pt x="0" y="3283418"/>
                  </a:cubicBezTo>
                  <a:cubicBezTo>
                    <a:pt x="491" y="3076698"/>
                    <a:pt x="23418" y="2869978"/>
                    <a:pt x="68045" y="2666963"/>
                  </a:cubicBezTo>
                  <a:cubicBezTo>
                    <a:pt x="112550" y="2464064"/>
                    <a:pt x="180717" y="2265104"/>
                    <a:pt x="272546" y="2076334"/>
                  </a:cubicBezTo>
                  <a:cubicBezTo>
                    <a:pt x="457062" y="1698794"/>
                    <a:pt x="724457" y="1360978"/>
                    <a:pt x="1039300" y="1073307"/>
                  </a:cubicBezTo>
                  <a:cubicBezTo>
                    <a:pt x="1197090" y="929472"/>
                    <a:pt x="1367630" y="798259"/>
                    <a:pt x="1547733" y="680365"/>
                  </a:cubicBezTo>
                  <a:cubicBezTo>
                    <a:pt x="1728081" y="562587"/>
                    <a:pt x="1917870" y="457663"/>
                    <a:pt x="2115995" y="368373"/>
                  </a:cubicBezTo>
                  <a:cubicBezTo>
                    <a:pt x="2512737" y="191070"/>
                    <a:pt x="2939883" y="73870"/>
                    <a:pt x="3377451" y="24304"/>
                  </a:cubicBezTo>
                  <a:cubicBezTo>
                    <a:pt x="3486812" y="12086"/>
                    <a:pt x="3596971" y="4500"/>
                    <a:pt x="3707237" y="148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EC18CE1F-9DF1-47AF-9E66-6CE348AC2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464911 h 6229400"/>
                <a:gd name="connsiteX4" fmla="*/ 5660063 w 5769111"/>
                <a:gd name="connsiteY4" fmla="*/ 1328105 h 6229400"/>
                <a:gd name="connsiteX5" fmla="*/ 4910471 w 5769111"/>
                <a:gd name="connsiteY5" fmla="*/ 781599 h 6229400"/>
                <a:gd name="connsiteX6" fmla="*/ 3882695 w 5769111"/>
                <a:gd name="connsiteY6" fmla="*/ 579048 h 6229400"/>
                <a:gd name="connsiteX7" fmla="*/ 2683153 w 5769111"/>
                <a:gd name="connsiteY7" fmla="*/ 797003 h 6229400"/>
                <a:gd name="connsiteX8" fmla="*/ 1617493 w 5769111"/>
                <a:gd name="connsiteY8" fmla="*/ 1395738 h 6229400"/>
                <a:gd name="connsiteX9" fmla="*/ 880408 w 5769111"/>
                <a:gd name="connsiteY9" fmla="*/ 2259099 h 6229400"/>
                <a:gd name="connsiteX10" fmla="*/ 613135 w 5769111"/>
                <a:gd name="connsiteY10" fmla="*/ 3263863 h 6229400"/>
                <a:gd name="connsiteX11" fmla="*/ 1055484 w 5769111"/>
                <a:gd name="connsiteY11" fmla="*/ 4196825 h 6229400"/>
                <a:gd name="connsiteX12" fmla="*/ 1278376 w 5769111"/>
                <a:gd name="connsiteY12" fmla="*/ 4492950 h 6229400"/>
                <a:gd name="connsiteX13" fmla="*/ 3369851 w 5769111"/>
                <a:gd name="connsiteY13" fmla="*/ 5650468 h 6229400"/>
                <a:gd name="connsiteX14" fmla="*/ 4957551 w 5769111"/>
                <a:gd name="connsiteY14" fmla="*/ 4938355 h 6229400"/>
                <a:gd name="connsiteX15" fmla="*/ 5150773 w 5769111"/>
                <a:gd name="connsiteY15" fmla="*/ 4796950 h 6229400"/>
                <a:gd name="connsiteX16" fmla="*/ 5747247 w 5769111"/>
                <a:gd name="connsiteY16" fmla="*/ 4338176 h 6229400"/>
                <a:gd name="connsiteX17" fmla="*/ 5769111 w 5769111"/>
                <a:gd name="connsiteY17" fmla="*/ 4318497 h 6229400"/>
                <a:gd name="connsiteX18" fmla="*/ 5769111 w 5769111"/>
                <a:gd name="connsiteY18" fmla="*/ 5074612 h 6229400"/>
                <a:gd name="connsiteX19" fmla="*/ 5636252 w 5769111"/>
                <a:gd name="connsiteY19" fmla="*/ 5174208 h 6229400"/>
                <a:gd name="connsiteX20" fmla="*/ 5334922 w 5769111"/>
                <a:gd name="connsiteY20" fmla="*/ 5394528 h 6229400"/>
                <a:gd name="connsiteX21" fmla="*/ 3369727 w 5769111"/>
                <a:gd name="connsiteY21" fmla="*/ 6229400 h 6229400"/>
                <a:gd name="connsiteX22" fmla="*/ 771046 w 5769111"/>
                <a:gd name="connsiteY22" fmla="*/ 4817913 h 6229400"/>
                <a:gd name="connsiteX23" fmla="*/ 0 w 5769111"/>
                <a:gd name="connsiteY23" fmla="*/ 3263748 h 6229400"/>
                <a:gd name="connsiteX24" fmla="*/ 3882695 w 5769111"/>
                <a:gd name="connsiteY24"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769111" h="6229400">
                  <a:moveTo>
                    <a:pt x="3882695" y="0"/>
                  </a:moveTo>
                  <a:cubicBezTo>
                    <a:pt x="4601253" y="0"/>
                    <a:pt x="5210727" y="205477"/>
                    <a:pt x="5691883" y="557381"/>
                  </a:cubicBezTo>
                  <a:lnTo>
                    <a:pt x="5769111" y="620523"/>
                  </a:lnTo>
                  <a:lnTo>
                    <a:pt x="5769111" y="1464911"/>
                  </a:lnTo>
                  <a:lnTo>
                    <a:pt x="5660063" y="1328105"/>
                  </a:lnTo>
                  <a:cubicBezTo>
                    <a:pt x="5449800" y="1091506"/>
                    <a:pt x="5197607" y="907600"/>
                    <a:pt x="4910471" y="781599"/>
                  </a:cubicBezTo>
                  <a:cubicBezTo>
                    <a:pt x="4604088" y="647260"/>
                    <a:pt x="4258349" y="579048"/>
                    <a:pt x="3882695" y="579048"/>
                  </a:cubicBezTo>
                  <a:cubicBezTo>
                    <a:pt x="3484238" y="579048"/>
                    <a:pt x="3080631" y="652240"/>
                    <a:pt x="2683153" y="797003"/>
                  </a:cubicBezTo>
                  <a:cubicBezTo>
                    <a:pt x="2296098" y="937595"/>
                    <a:pt x="1927678" y="1144662"/>
                    <a:pt x="1617493" y="1395738"/>
                  </a:cubicBezTo>
                  <a:cubicBezTo>
                    <a:pt x="1301915" y="1651098"/>
                    <a:pt x="1053890" y="1941665"/>
                    <a:pt x="880408" y="2259099"/>
                  </a:cubicBezTo>
                  <a:cubicBezTo>
                    <a:pt x="703125" y="2583597"/>
                    <a:pt x="613135" y="2921645"/>
                    <a:pt x="613135" y="3263863"/>
                  </a:cubicBezTo>
                  <a:cubicBezTo>
                    <a:pt x="613135" y="3608512"/>
                    <a:pt x="756702" y="3809789"/>
                    <a:pt x="1055484" y="4196825"/>
                  </a:cubicBezTo>
                  <a:cubicBezTo>
                    <a:pt x="1127574" y="4290167"/>
                    <a:pt x="1202116" y="4386753"/>
                    <a:pt x="1278376" y="4492950"/>
                  </a:cubicBezTo>
                  <a:cubicBezTo>
                    <a:pt x="1861105" y="5304313"/>
                    <a:pt x="2486623" y="5650468"/>
                    <a:pt x="3369851" y="5650468"/>
                  </a:cubicBezTo>
                  <a:cubicBezTo>
                    <a:pt x="3949515" y="5650468"/>
                    <a:pt x="4374822" y="5368471"/>
                    <a:pt x="4957551" y="4938355"/>
                  </a:cubicBezTo>
                  <a:cubicBezTo>
                    <a:pt x="5022653" y="4890293"/>
                    <a:pt x="5087755" y="4842811"/>
                    <a:pt x="5150773" y="4796950"/>
                  </a:cubicBezTo>
                  <a:cubicBezTo>
                    <a:pt x="5364254" y="4641404"/>
                    <a:pt x="5570313" y="4491241"/>
                    <a:pt x="5747247" y="4338176"/>
                  </a:cubicBezTo>
                  <a:lnTo>
                    <a:pt x="5769111" y="4318497"/>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5BD26A8C-8D1D-41E6-A71E-FE9AC75F3F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675390 h 6229400"/>
                <a:gd name="connsiteX4" fmla="*/ 5711488 w 5769111"/>
                <a:gd name="connsiteY4" fmla="*/ 1585205 h 6229400"/>
                <a:gd name="connsiteX5" fmla="*/ 5566027 w 5769111"/>
                <a:gd name="connsiteY5" fmla="*/ 1402571 h 6229400"/>
                <a:gd name="connsiteX6" fmla="*/ 4858734 w 5769111"/>
                <a:gd name="connsiteY6" fmla="*/ 886639 h 6229400"/>
                <a:gd name="connsiteX7" fmla="*/ 3882695 w 5769111"/>
                <a:gd name="connsiteY7" fmla="*/ 694858 h 6229400"/>
                <a:gd name="connsiteX8" fmla="*/ 2727046 w 5769111"/>
                <a:gd name="connsiteY8" fmla="*/ 905053 h 6229400"/>
                <a:gd name="connsiteX9" fmla="*/ 1697186 w 5769111"/>
                <a:gd name="connsiteY9" fmla="*/ 1483638 h 6229400"/>
                <a:gd name="connsiteX10" fmla="*/ 989279 w 5769111"/>
                <a:gd name="connsiteY10" fmla="*/ 2312139 h 6229400"/>
                <a:gd name="connsiteX11" fmla="*/ 735615 w 5769111"/>
                <a:gd name="connsiteY11" fmla="*/ 3263863 h 6229400"/>
                <a:gd name="connsiteX12" fmla="*/ 1154424 w 5769111"/>
                <a:gd name="connsiteY12" fmla="*/ 4128614 h 6229400"/>
                <a:gd name="connsiteX13" fmla="*/ 1379768 w 5769111"/>
                <a:gd name="connsiteY13" fmla="*/ 4427981 h 6229400"/>
                <a:gd name="connsiteX14" fmla="*/ 2239456 w 5769111"/>
                <a:gd name="connsiteY14" fmla="*/ 5256947 h 6229400"/>
                <a:gd name="connsiteX15" fmla="*/ 3369727 w 5769111"/>
                <a:gd name="connsiteY15" fmla="*/ 5534658 h 6229400"/>
                <a:gd name="connsiteX16" fmla="*/ 4096760 w 5769111"/>
                <a:gd name="connsiteY16" fmla="*/ 5357817 h 6229400"/>
                <a:gd name="connsiteX17" fmla="*/ 4881905 w 5769111"/>
                <a:gd name="connsiteY17" fmla="*/ 4847212 h 6229400"/>
                <a:gd name="connsiteX18" fmla="*/ 5075739 w 5769111"/>
                <a:gd name="connsiteY18" fmla="*/ 4705346 h 6229400"/>
                <a:gd name="connsiteX19" fmla="*/ 5759930 w 5769111"/>
                <a:gd name="connsiteY19" fmla="*/ 4166809 h 6229400"/>
                <a:gd name="connsiteX20" fmla="*/ 5769111 w 5769111"/>
                <a:gd name="connsiteY20" fmla="*/ 4157764 h 6229400"/>
                <a:gd name="connsiteX21" fmla="*/ 5769111 w 5769111"/>
                <a:gd name="connsiteY21" fmla="*/ 5074612 h 6229400"/>
                <a:gd name="connsiteX22" fmla="*/ 5636252 w 5769111"/>
                <a:gd name="connsiteY22" fmla="*/ 5174208 h 6229400"/>
                <a:gd name="connsiteX23" fmla="*/ 5334922 w 5769111"/>
                <a:gd name="connsiteY23" fmla="*/ 5394528 h 6229400"/>
                <a:gd name="connsiteX24" fmla="*/ 3369727 w 5769111"/>
                <a:gd name="connsiteY24" fmla="*/ 6229400 h 6229400"/>
                <a:gd name="connsiteX25" fmla="*/ 771046 w 5769111"/>
                <a:gd name="connsiteY25" fmla="*/ 4817913 h 6229400"/>
                <a:gd name="connsiteX26" fmla="*/ 0 w 5769111"/>
                <a:gd name="connsiteY26" fmla="*/ 3263748 h 6229400"/>
                <a:gd name="connsiteX27" fmla="*/ 3882695 w 5769111"/>
                <a:gd name="connsiteY27"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69111" h="6229400">
                  <a:moveTo>
                    <a:pt x="3882695" y="0"/>
                  </a:moveTo>
                  <a:cubicBezTo>
                    <a:pt x="4601253" y="0"/>
                    <a:pt x="5210727" y="205477"/>
                    <a:pt x="5691883" y="557381"/>
                  </a:cubicBezTo>
                  <a:lnTo>
                    <a:pt x="5769111" y="620523"/>
                  </a:lnTo>
                  <a:lnTo>
                    <a:pt x="5769111" y="1675390"/>
                  </a:lnTo>
                  <a:lnTo>
                    <a:pt x="5711488" y="1585205"/>
                  </a:lnTo>
                  <a:cubicBezTo>
                    <a:pt x="5665942" y="1521390"/>
                    <a:pt x="5617428" y="1460432"/>
                    <a:pt x="5566027" y="1402571"/>
                  </a:cubicBezTo>
                  <a:cubicBezTo>
                    <a:pt x="5367411" y="1179058"/>
                    <a:pt x="5129563" y="1005460"/>
                    <a:pt x="4858734" y="886639"/>
                  </a:cubicBezTo>
                  <a:cubicBezTo>
                    <a:pt x="4568779" y="759363"/>
                    <a:pt x="4240327" y="694858"/>
                    <a:pt x="3882695" y="694858"/>
                  </a:cubicBezTo>
                  <a:cubicBezTo>
                    <a:pt x="3504835" y="694858"/>
                    <a:pt x="3105151" y="767471"/>
                    <a:pt x="2727046" y="905053"/>
                  </a:cubicBezTo>
                  <a:cubicBezTo>
                    <a:pt x="2352985" y="1041013"/>
                    <a:pt x="1996826" y="1241132"/>
                    <a:pt x="1697186" y="1483638"/>
                  </a:cubicBezTo>
                  <a:cubicBezTo>
                    <a:pt x="1397913" y="1725796"/>
                    <a:pt x="1153199" y="2012308"/>
                    <a:pt x="989279" y="2312139"/>
                  </a:cubicBezTo>
                  <a:cubicBezTo>
                    <a:pt x="820946" y="2620077"/>
                    <a:pt x="735615" y="2940290"/>
                    <a:pt x="735615" y="3263863"/>
                  </a:cubicBezTo>
                  <a:cubicBezTo>
                    <a:pt x="735615" y="3573074"/>
                    <a:pt x="863980" y="3752464"/>
                    <a:pt x="1154424" y="4128614"/>
                  </a:cubicBezTo>
                  <a:cubicBezTo>
                    <a:pt x="1227127" y="4222767"/>
                    <a:pt x="1302282" y="4320162"/>
                    <a:pt x="1379768" y="4427981"/>
                  </a:cubicBezTo>
                  <a:cubicBezTo>
                    <a:pt x="1653784" y="4809458"/>
                    <a:pt x="1934912" y="5080685"/>
                    <a:pt x="2239456" y="5256947"/>
                  </a:cubicBezTo>
                  <a:cubicBezTo>
                    <a:pt x="2562268" y="5443863"/>
                    <a:pt x="2932037" y="5534658"/>
                    <a:pt x="3369727" y="5534658"/>
                  </a:cubicBezTo>
                  <a:cubicBezTo>
                    <a:pt x="3618120" y="5534658"/>
                    <a:pt x="3849103" y="5478491"/>
                    <a:pt x="4096760" y="5357817"/>
                  </a:cubicBezTo>
                  <a:cubicBezTo>
                    <a:pt x="4351037" y="5233901"/>
                    <a:pt x="4602740" y="5053238"/>
                    <a:pt x="4881905" y="4847212"/>
                  </a:cubicBezTo>
                  <a:cubicBezTo>
                    <a:pt x="4947375" y="4798920"/>
                    <a:pt x="5012599" y="4751322"/>
                    <a:pt x="5075739" y="4705346"/>
                  </a:cubicBezTo>
                  <a:cubicBezTo>
                    <a:pt x="5327320" y="4521990"/>
                    <a:pt x="5568418" y="4346256"/>
                    <a:pt x="5759930" y="4166809"/>
                  </a:cubicBezTo>
                  <a:lnTo>
                    <a:pt x="5769111" y="4157764"/>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Graphic 6" descr="Books">
            <a:extLst>
              <a:ext uri="{FF2B5EF4-FFF2-40B4-BE49-F238E27FC236}">
                <a16:creationId xmlns:a16="http://schemas.microsoft.com/office/drawing/2014/main" id="{4652E383-0203-5A51-1D40-74C5DA3BCE7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121726" y="1629089"/>
            <a:ext cx="3620021" cy="3620021"/>
          </a:xfrm>
          <a:prstGeom prst="rect">
            <a:avLst/>
          </a:prstGeom>
        </p:spPr>
      </p:pic>
    </p:spTree>
    <p:extLst>
      <p:ext uri="{BB962C8B-B14F-4D97-AF65-F5344CB8AC3E}">
        <p14:creationId xmlns:p14="http://schemas.microsoft.com/office/powerpoint/2010/main" val="42920897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6013</TotalTime>
  <Words>461</Words>
  <Application>Microsoft Office PowerPoint</Application>
  <PresentationFormat>Widescreen</PresentationFormat>
  <Paragraphs>39</Paragraphs>
  <Slides>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72 Black</vt:lpstr>
      <vt:lpstr>Algerian</vt:lpstr>
      <vt:lpstr>Arial</vt:lpstr>
      <vt:lpstr>Calibri</vt:lpstr>
      <vt:lpstr>Calibri Light</vt:lpstr>
      <vt:lpstr>Office Theme</vt:lpstr>
      <vt:lpstr>Wolfgang Amadeus mozart</vt:lpstr>
      <vt:lpstr>Mozart</vt:lpstr>
      <vt:lpstr>Mozart</vt:lpstr>
      <vt:lpstr>eine kleine nachtmusik</vt:lpstr>
      <vt:lpstr>Eine Kleine Nachtmusik</vt:lpstr>
      <vt:lpstr>Works Cited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Pothula, Sree</dc:creator>
  <cp:lastModifiedBy>Pothula, Sree</cp:lastModifiedBy>
  <cp:revision>2</cp:revision>
  <dcterms:created xsi:type="dcterms:W3CDTF">2024-01-16T23:24:51Z</dcterms:created>
  <dcterms:modified xsi:type="dcterms:W3CDTF">2024-01-25T03:40:31Z</dcterms:modified>
</cp:coreProperties>
</file>

<file path=docProps/thumbnail.jpeg>
</file>